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1" r:id="rId3"/>
    <p:sldId id="258" r:id="rId4"/>
    <p:sldId id="259" r:id="rId5"/>
    <p:sldId id="260" r:id="rId6"/>
    <p:sldId id="265" r:id="rId7"/>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DEE32"/>
    <a:srgbClr val="008000"/>
    <a:srgbClr val="00FFFF"/>
    <a:srgbClr val="4CEE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0658" autoAdjust="0"/>
    <p:restoredTop sz="94629" autoAdjust="0"/>
  </p:normalViewPr>
  <p:slideViewPr>
    <p:cSldViewPr>
      <p:cViewPr varScale="1">
        <p:scale>
          <a:sx n="69" d="100"/>
          <a:sy n="69" d="100"/>
        </p:scale>
        <p:origin x="774"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79022434-C509-49ED-BCF5-FC2E5789F7DF}" type="datetimeFigureOut">
              <a:rPr lang="pl-PL" smtClean="0"/>
              <a:t>2019-04-24</a:t>
            </a:fld>
            <a:endParaRPr lang="pl-PL" dirty="0"/>
          </a:p>
        </p:txBody>
      </p:sp>
      <p:sp>
        <p:nvSpPr>
          <p:cNvPr id="5" name="Footer Placeholder 4"/>
          <p:cNvSpPr>
            <a:spLocks noGrp="1"/>
          </p:cNvSpPr>
          <p:nvPr>
            <p:ph type="ftr" sz="quarter" idx="11"/>
          </p:nvPr>
        </p:nvSpPr>
        <p:spPr/>
        <p:txBody>
          <a:bodyPr/>
          <a:lstStyle/>
          <a:p>
            <a:endParaRPr lang="pl-PL" dirty="0"/>
          </a:p>
        </p:txBody>
      </p:sp>
      <p:sp>
        <p:nvSpPr>
          <p:cNvPr id="6" name="Slide Number Placeholder 5"/>
          <p:cNvSpPr>
            <a:spLocks noGrp="1"/>
          </p:cNvSpPr>
          <p:nvPr>
            <p:ph type="sldNum" sz="quarter" idx="12"/>
          </p:nvPr>
        </p:nvSpPr>
        <p:spPr/>
        <p:txBody>
          <a:bodyPr/>
          <a:lstStyle/>
          <a:p>
            <a:fld id="{63F7DBD0-BE79-4BD0-9845-A710FC6238AE}" type="slidenum">
              <a:rPr lang="pl-PL" smtClean="0"/>
              <a:t>‹#›</a:t>
            </a:fld>
            <a:endParaRPr lang="pl-PL" dirty="0"/>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pl-PL" smtClean="0"/>
              <a:t>Kliknij, aby edytować styl</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Vertical Text Placeholder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Date Placeholder 3"/>
          <p:cNvSpPr>
            <a:spLocks noGrp="1"/>
          </p:cNvSpPr>
          <p:nvPr>
            <p:ph type="dt" sz="half" idx="10"/>
          </p:nvPr>
        </p:nvSpPr>
        <p:spPr/>
        <p:txBody>
          <a:bodyPr/>
          <a:lstStyle/>
          <a:p>
            <a:fld id="{79022434-C509-49ED-BCF5-FC2E5789F7DF}" type="datetimeFigureOut">
              <a:rPr lang="pl-PL" smtClean="0"/>
              <a:t>2019-04-24</a:t>
            </a:fld>
            <a:endParaRPr lang="pl-PL" dirty="0"/>
          </a:p>
        </p:txBody>
      </p:sp>
      <p:sp>
        <p:nvSpPr>
          <p:cNvPr id="5" name="Footer Placeholder 4"/>
          <p:cNvSpPr>
            <a:spLocks noGrp="1"/>
          </p:cNvSpPr>
          <p:nvPr>
            <p:ph type="ftr" sz="quarter" idx="11"/>
          </p:nvPr>
        </p:nvSpPr>
        <p:spPr/>
        <p:txBody>
          <a:bodyPr/>
          <a:lstStyle/>
          <a:p>
            <a:endParaRPr lang="pl-PL" dirty="0"/>
          </a:p>
        </p:txBody>
      </p:sp>
      <p:sp>
        <p:nvSpPr>
          <p:cNvPr id="6" name="Slide Number Placeholder 5"/>
          <p:cNvSpPr>
            <a:spLocks noGrp="1"/>
          </p:cNvSpPr>
          <p:nvPr>
            <p:ph type="sldNum" sz="quarter" idx="12"/>
          </p:nvPr>
        </p:nvSpPr>
        <p:spPr/>
        <p:txBody>
          <a:bodyPr/>
          <a:lstStyle/>
          <a:p>
            <a:fld id="{63F7DBD0-BE79-4BD0-9845-A710FC6238AE}" type="slidenum">
              <a:rPr lang="pl-PL" smtClean="0"/>
              <a:t>‹#›</a:t>
            </a:fld>
            <a:endParaRPr lang="pl-PL"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pl-PL" smtClean="0"/>
              <a:t>Kliknij, aby edytować styl</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Date Placeholder 3"/>
          <p:cNvSpPr>
            <a:spLocks noGrp="1"/>
          </p:cNvSpPr>
          <p:nvPr>
            <p:ph type="dt" sz="half" idx="10"/>
          </p:nvPr>
        </p:nvSpPr>
        <p:spPr/>
        <p:txBody>
          <a:bodyPr/>
          <a:lstStyle/>
          <a:p>
            <a:fld id="{79022434-C509-49ED-BCF5-FC2E5789F7DF}" type="datetimeFigureOut">
              <a:rPr lang="pl-PL" smtClean="0"/>
              <a:t>2019-04-24</a:t>
            </a:fld>
            <a:endParaRPr lang="pl-PL" dirty="0"/>
          </a:p>
        </p:txBody>
      </p:sp>
      <p:sp>
        <p:nvSpPr>
          <p:cNvPr id="5" name="Footer Placeholder 4"/>
          <p:cNvSpPr>
            <a:spLocks noGrp="1"/>
          </p:cNvSpPr>
          <p:nvPr>
            <p:ph type="ftr" sz="quarter" idx="11"/>
          </p:nvPr>
        </p:nvSpPr>
        <p:spPr/>
        <p:txBody>
          <a:bodyPr/>
          <a:lstStyle/>
          <a:p>
            <a:endParaRPr lang="pl-PL" dirty="0"/>
          </a:p>
        </p:txBody>
      </p:sp>
      <p:sp>
        <p:nvSpPr>
          <p:cNvPr id="6" name="Slide Number Placeholder 5"/>
          <p:cNvSpPr>
            <a:spLocks noGrp="1"/>
          </p:cNvSpPr>
          <p:nvPr>
            <p:ph type="sldNum" sz="quarter" idx="12"/>
          </p:nvPr>
        </p:nvSpPr>
        <p:spPr/>
        <p:txBody>
          <a:bodyPr/>
          <a:lstStyle/>
          <a:p>
            <a:fld id="{63F7DBD0-BE79-4BD0-9845-A710FC6238AE}" type="slidenum">
              <a:rPr lang="pl-PL" smtClean="0"/>
              <a:t>‹#›</a:t>
            </a:fld>
            <a:endParaRPr lang="pl-PL"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Content Placeholder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Date Placeholder 3"/>
          <p:cNvSpPr>
            <a:spLocks noGrp="1"/>
          </p:cNvSpPr>
          <p:nvPr>
            <p:ph type="dt" sz="half" idx="10"/>
          </p:nvPr>
        </p:nvSpPr>
        <p:spPr/>
        <p:txBody>
          <a:bodyPr/>
          <a:lstStyle/>
          <a:p>
            <a:fld id="{79022434-C509-49ED-BCF5-FC2E5789F7DF}" type="datetimeFigureOut">
              <a:rPr lang="pl-PL" smtClean="0"/>
              <a:t>2019-04-24</a:t>
            </a:fld>
            <a:endParaRPr lang="pl-PL" dirty="0"/>
          </a:p>
        </p:txBody>
      </p:sp>
      <p:sp>
        <p:nvSpPr>
          <p:cNvPr id="5" name="Footer Placeholder 4"/>
          <p:cNvSpPr>
            <a:spLocks noGrp="1"/>
          </p:cNvSpPr>
          <p:nvPr>
            <p:ph type="ftr" sz="quarter" idx="11"/>
          </p:nvPr>
        </p:nvSpPr>
        <p:spPr/>
        <p:txBody>
          <a:bodyPr/>
          <a:lstStyle/>
          <a:p>
            <a:endParaRPr lang="pl-PL" dirty="0"/>
          </a:p>
        </p:txBody>
      </p:sp>
      <p:sp>
        <p:nvSpPr>
          <p:cNvPr id="6" name="Slide Number Placeholder 5"/>
          <p:cNvSpPr>
            <a:spLocks noGrp="1"/>
          </p:cNvSpPr>
          <p:nvPr>
            <p:ph type="sldNum" sz="quarter" idx="12"/>
          </p:nvPr>
        </p:nvSpPr>
        <p:spPr/>
        <p:txBody>
          <a:bodyPr/>
          <a:lstStyle/>
          <a:p>
            <a:fld id="{63F7DBD0-BE79-4BD0-9845-A710FC6238AE}" type="slidenum">
              <a:rPr lang="pl-PL" smtClean="0"/>
              <a:t>‹#›</a:t>
            </a:fld>
            <a:endParaRPr lang="pl-PL"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95" name="Title 94"/>
          <p:cNvSpPr>
            <a:spLocks noGrp="1"/>
          </p:cNvSpPr>
          <p:nvPr>
            <p:ph type="title"/>
          </p:nvPr>
        </p:nvSpPr>
        <p:spPr>
          <a:xfrm>
            <a:off x="457200" y="4463568"/>
            <a:ext cx="8305800" cy="1143000"/>
          </a:xfrm>
        </p:spPr>
        <p:txBody>
          <a:bodyPr/>
          <a:lstStyle/>
          <a:p>
            <a:r>
              <a:rPr lang="pl-PL" smtClean="0"/>
              <a:t>Kliknij, aby edytować styl</a:t>
            </a:r>
            <a:endParaRPr lang="en-US"/>
          </a:p>
        </p:txBody>
      </p:sp>
      <p:sp>
        <p:nvSpPr>
          <p:cNvPr id="2" name="Date Placeholder 1"/>
          <p:cNvSpPr>
            <a:spLocks noGrp="1"/>
          </p:cNvSpPr>
          <p:nvPr>
            <p:ph type="dt" sz="half" idx="10"/>
          </p:nvPr>
        </p:nvSpPr>
        <p:spPr/>
        <p:txBody>
          <a:bodyPr/>
          <a:lstStyle/>
          <a:p>
            <a:fld id="{79022434-C509-49ED-BCF5-FC2E5789F7DF}" type="datetimeFigureOut">
              <a:rPr lang="pl-PL" smtClean="0"/>
              <a:t>2019-04-24</a:t>
            </a:fld>
            <a:endParaRPr lang="pl-PL" dirty="0"/>
          </a:p>
        </p:txBody>
      </p:sp>
      <p:sp>
        <p:nvSpPr>
          <p:cNvPr id="91" name="Footer Placeholder 90"/>
          <p:cNvSpPr>
            <a:spLocks noGrp="1"/>
          </p:cNvSpPr>
          <p:nvPr>
            <p:ph type="ftr" sz="quarter" idx="11"/>
          </p:nvPr>
        </p:nvSpPr>
        <p:spPr/>
        <p:txBody>
          <a:bodyPr/>
          <a:lstStyle/>
          <a:p>
            <a:endParaRPr lang="pl-PL" dirty="0"/>
          </a:p>
        </p:txBody>
      </p:sp>
      <p:sp>
        <p:nvSpPr>
          <p:cNvPr id="92" name="Slide Number Placeholder 91"/>
          <p:cNvSpPr>
            <a:spLocks noGrp="1"/>
          </p:cNvSpPr>
          <p:nvPr>
            <p:ph type="sldNum" sz="quarter" idx="12"/>
          </p:nvPr>
        </p:nvSpPr>
        <p:spPr/>
        <p:txBody>
          <a:bodyPr/>
          <a:lstStyle/>
          <a:p>
            <a:fld id="{63F7DBD0-BE79-4BD0-9845-A710FC6238AE}" type="slidenum">
              <a:rPr lang="pl-PL" smtClean="0"/>
              <a:t>‹#›</a:t>
            </a:fld>
            <a:endParaRPr lang="pl-PL"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5" name="Date Placeholder 4"/>
          <p:cNvSpPr>
            <a:spLocks noGrp="1"/>
          </p:cNvSpPr>
          <p:nvPr>
            <p:ph type="dt" sz="half" idx="10"/>
          </p:nvPr>
        </p:nvSpPr>
        <p:spPr/>
        <p:txBody>
          <a:bodyPr/>
          <a:lstStyle/>
          <a:p>
            <a:fld id="{79022434-C509-49ED-BCF5-FC2E5789F7DF}" type="datetimeFigureOut">
              <a:rPr lang="pl-PL" smtClean="0"/>
              <a:t>2019-04-24</a:t>
            </a:fld>
            <a:endParaRPr lang="pl-PL" dirty="0"/>
          </a:p>
        </p:txBody>
      </p:sp>
      <p:sp>
        <p:nvSpPr>
          <p:cNvPr id="6" name="Footer Placeholder 5"/>
          <p:cNvSpPr>
            <a:spLocks noGrp="1"/>
          </p:cNvSpPr>
          <p:nvPr>
            <p:ph type="ftr" sz="quarter" idx="11"/>
          </p:nvPr>
        </p:nvSpPr>
        <p:spPr/>
        <p:txBody>
          <a:bodyPr/>
          <a:lstStyle/>
          <a:p>
            <a:endParaRPr lang="pl-PL" dirty="0"/>
          </a:p>
        </p:txBody>
      </p:sp>
      <p:sp>
        <p:nvSpPr>
          <p:cNvPr id="7" name="Slide Number Placeholder 6"/>
          <p:cNvSpPr>
            <a:spLocks noGrp="1"/>
          </p:cNvSpPr>
          <p:nvPr>
            <p:ph type="sldNum" sz="quarter" idx="12"/>
          </p:nvPr>
        </p:nvSpPr>
        <p:spPr/>
        <p:txBody>
          <a:bodyPr/>
          <a:lstStyle/>
          <a:p>
            <a:fld id="{63F7DBD0-BE79-4BD0-9845-A710FC6238AE}" type="slidenum">
              <a:rPr lang="pl-PL" smtClean="0"/>
              <a:t>‹#›</a:t>
            </a:fld>
            <a:endParaRPr lang="pl-PL"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smtClean="0"/>
              <a:t>Kliknij, aby edytować styl</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7" name="Date Placeholder 6"/>
          <p:cNvSpPr>
            <a:spLocks noGrp="1"/>
          </p:cNvSpPr>
          <p:nvPr>
            <p:ph type="dt" sz="half" idx="10"/>
          </p:nvPr>
        </p:nvSpPr>
        <p:spPr/>
        <p:txBody>
          <a:bodyPr/>
          <a:lstStyle/>
          <a:p>
            <a:fld id="{79022434-C509-49ED-BCF5-FC2E5789F7DF}" type="datetimeFigureOut">
              <a:rPr lang="pl-PL" smtClean="0"/>
              <a:t>2019-04-24</a:t>
            </a:fld>
            <a:endParaRPr lang="pl-PL" dirty="0"/>
          </a:p>
        </p:txBody>
      </p:sp>
      <p:sp>
        <p:nvSpPr>
          <p:cNvPr id="8" name="Footer Placeholder 7"/>
          <p:cNvSpPr>
            <a:spLocks noGrp="1"/>
          </p:cNvSpPr>
          <p:nvPr>
            <p:ph type="ftr" sz="quarter" idx="11"/>
          </p:nvPr>
        </p:nvSpPr>
        <p:spPr/>
        <p:txBody>
          <a:bodyPr/>
          <a:lstStyle/>
          <a:p>
            <a:endParaRPr lang="pl-PL" dirty="0"/>
          </a:p>
        </p:txBody>
      </p:sp>
      <p:sp>
        <p:nvSpPr>
          <p:cNvPr id="9" name="Slide Number Placeholder 8"/>
          <p:cNvSpPr>
            <a:spLocks noGrp="1"/>
          </p:cNvSpPr>
          <p:nvPr>
            <p:ph type="sldNum" sz="quarter" idx="12"/>
          </p:nvPr>
        </p:nvSpPr>
        <p:spPr/>
        <p:txBody>
          <a:bodyPr/>
          <a:lstStyle/>
          <a:p>
            <a:fld id="{63F7DBD0-BE79-4BD0-9845-A710FC6238AE}" type="slidenum">
              <a:rPr lang="pl-PL" smtClean="0"/>
              <a:t>‹#›</a:t>
            </a:fld>
            <a:endParaRPr lang="pl-PL"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Date Placeholder 2"/>
          <p:cNvSpPr>
            <a:spLocks noGrp="1"/>
          </p:cNvSpPr>
          <p:nvPr>
            <p:ph type="dt" sz="half" idx="10"/>
          </p:nvPr>
        </p:nvSpPr>
        <p:spPr/>
        <p:txBody>
          <a:bodyPr/>
          <a:lstStyle/>
          <a:p>
            <a:fld id="{79022434-C509-49ED-BCF5-FC2E5789F7DF}" type="datetimeFigureOut">
              <a:rPr lang="pl-PL" smtClean="0"/>
              <a:t>2019-04-24</a:t>
            </a:fld>
            <a:endParaRPr lang="pl-PL" dirty="0"/>
          </a:p>
        </p:txBody>
      </p:sp>
      <p:sp>
        <p:nvSpPr>
          <p:cNvPr id="4" name="Footer Placeholder 3"/>
          <p:cNvSpPr>
            <a:spLocks noGrp="1"/>
          </p:cNvSpPr>
          <p:nvPr>
            <p:ph type="ftr" sz="quarter" idx="11"/>
          </p:nvPr>
        </p:nvSpPr>
        <p:spPr/>
        <p:txBody>
          <a:bodyPr/>
          <a:lstStyle/>
          <a:p>
            <a:endParaRPr lang="pl-PL" dirty="0"/>
          </a:p>
        </p:txBody>
      </p:sp>
      <p:sp>
        <p:nvSpPr>
          <p:cNvPr id="5" name="Slide Number Placeholder 4"/>
          <p:cNvSpPr>
            <a:spLocks noGrp="1"/>
          </p:cNvSpPr>
          <p:nvPr>
            <p:ph type="sldNum" sz="quarter" idx="12"/>
          </p:nvPr>
        </p:nvSpPr>
        <p:spPr/>
        <p:txBody>
          <a:bodyPr/>
          <a:lstStyle/>
          <a:p>
            <a:fld id="{63F7DBD0-BE79-4BD0-9845-A710FC6238AE}" type="slidenum">
              <a:rPr lang="pl-PL" smtClean="0"/>
              <a:t>‹#›</a:t>
            </a:fld>
            <a:endParaRPr lang="pl-PL"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022434-C509-49ED-BCF5-FC2E5789F7DF}" type="datetimeFigureOut">
              <a:rPr lang="pl-PL" smtClean="0"/>
              <a:t>2019-04-24</a:t>
            </a:fld>
            <a:endParaRPr lang="pl-PL" dirty="0"/>
          </a:p>
        </p:txBody>
      </p:sp>
      <p:sp>
        <p:nvSpPr>
          <p:cNvPr id="3" name="Footer Placeholder 2"/>
          <p:cNvSpPr>
            <a:spLocks noGrp="1"/>
          </p:cNvSpPr>
          <p:nvPr>
            <p:ph type="ftr" sz="quarter" idx="11"/>
          </p:nvPr>
        </p:nvSpPr>
        <p:spPr/>
        <p:txBody>
          <a:bodyPr/>
          <a:lstStyle/>
          <a:p>
            <a:endParaRPr lang="pl-PL" dirty="0"/>
          </a:p>
        </p:txBody>
      </p:sp>
      <p:sp>
        <p:nvSpPr>
          <p:cNvPr id="4" name="Slide Number Placeholder 3"/>
          <p:cNvSpPr>
            <a:spLocks noGrp="1"/>
          </p:cNvSpPr>
          <p:nvPr>
            <p:ph type="sldNum" sz="quarter" idx="12"/>
          </p:nvPr>
        </p:nvSpPr>
        <p:spPr/>
        <p:txBody>
          <a:bodyPr/>
          <a:lstStyle/>
          <a:p>
            <a:fld id="{63F7DBD0-BE79-4BD0-9845-A710FC6238AE}" type="slidenum">
              <a:rPr lang="pl-PL" smtClean="0"/>
              <a:t>‹#›</a:t>
            </a:fld>
            <a:endParaRPr lang="pl-PL"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Date Placeholder 4"/>
          <p:cNvSpPr>
            <a:spLocks noGrp="1"/>
          </p:cNvSpPr>
          <p:nvPr>
            <p:ph type="dt" sz="half" idx="10"/>
          </p:nvPr>
        </p:nvSpPr>
        <p:spPr/>
        <p:txBody>
          <a:bodyPr/>
          <a:lstStyle/>
          <a:p>
            <a:fld id="{79022434-C509-49ED-BCF5-FC2E5789F7DF}" type="datetimeFigureOut">
              <a:rPr lang="pl-PL" smtClean="0"/>
              <a:t>2019-04-24</a:t>
            </a:fld>
            <a:endParaRPr lang="pl-PL" dirty="0"/>
          </a:p>
        </p:txBody>
      </p:sp>
      <p:sp>
        <p:nvSpPr>
          <p:cNvPr id="6" name="Footer Placeholder 5"/>
          <p:cNvSpPr>
            <a:spLocks noGrp="1"/>
          </p:cNvSpPr>
          <p:nvPr>
            <p:ph type="ftr" sz="quarter" idx="11"/>
          </p:nvPr>
        </p:nvSpPr>
        <p:spPr/>
        <p:txBody>
          <a:bodyPr/>
          <a:lstStyle/>
          <a:p>
            <a:endParaRPr lang="pl-PL" dirty="0"/>
          </a:p>
        </p:txBody>
      </p:sp>
      <p:sp>
        <p:nvSpPr>
          <p:cNvPr id="7" name="Slide Number Placeholder 6"/>
          <p:cNvSpPr>
            <a:spLocks noGrp="1"/>
          </p:cNvSpPr>
          <p:nvPr>
            <p:ph type="sldNum" sz="quarter" idx="12"/>
          </p:nvPr>
        </p:nvSpPr>
        <p:spPr/>
        <p:txBody>
          <a:bodyPr/>
          <a:lstStyle/>
          <a:p>
            <a:fld id="{63F7DBD0-BE79-4BD0-9845-A710FC6238AE}" type="slidenum">
              <a:rPr lang="pl-PL" smtClean="0"/>
              <a:t>‹#›</a:t>
            </a:fld>
            <a:endParaRPr lang="pl-PL" dirty="0"/>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pl-PL" smtClean="0"/>
              <a:t>Kliknij, aby edytować styl</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dirty="0" smtClean="0"/>
              <a:t>Kliknij ikonę, aby dodać obraz</a:t>
            </a:r>
            <a:endParaRPr lang="en-US" dirty="0"/>
          </a:p>
        </p:txBody>
      </p:sp>
      <p:sp>
        <p:nvSpPr>
          <p:cNvPr id="5" name="Date Placeholder 4"/>
          <p:cNvSpPr>
            <a:spLocks noGrp="1"/>
          </p:cNvSpPr>
          <p:nvPr>
            <p:ph type="dt" sz="half" idx="10"/>
          </p:nvPr>
        </p:nvSpPr>
        <p:spPr/>
        <p:txBody>
          <a:bodyPr/>
          <a:lstStyle/>
          <a:p>
            <a:fld id="{79022434-C509-49ED-BCF5-FC2E5789F7DF}" type="datetimeFigureOut">
              <a:rPr lang="pl-PL" smtClean="0"/>
              <a:t>2019-04-24</a:t>
            </a:fld>
            <a:endParaRPr lang="pl-PL" dirty="0"/>
          </a:p>
        </p:txBody>
      </p:sp>
      <p:sp>
        <p:nvSpPr>
          <p:cNvPr id="6" name="Footer Placeholder 5"/>
          <p:cNvSpPr>
            <a:spLocks noGrp="1"/>
          </p:cNvSpPr>
          <p:nvPr>
            <p:ph type="ftr" sz="quarter" idx="11"/>
          </p:nvPr>
        </p:nvSpPr>
        <p:spPr/>
        <p:txBody>
          <a:bodyPr/>
          <a:lstStyle/>
          <a:p>
            <a:endParaRPr lang="pl-PL" dirty="0"/>
          </a:p>
        </p:txBody>
      </p:sp>
      <p:sp>
        <p:nvSpPr>
          <p:cNvPr id="7" name="Slide Number Placeholder 6"/>
          <p:cNvSpPr>
            <a:spLocks noGrp="1"/>
          </p:cNvSpPr>
          <p:nvPr>
            <p:ph type="sldNum" sz="quarter" idx="12"/>
          </p:nvPr>
        </p:nvSpPr>
        <p:spPr/>
        <p:txBody>
          <a:bodyPr/>
          <a:lstStyle/>
          <a:p>
            <a:fld id="{63F7DBD0-BE79-4BD0-9845-A710FC6238AE}" type="slidenum">
              <a:rPr lang="pl-PL" smtClean="0"/>
              <a:t>‹#›</a:t>
            </a:fld>
            <a:endParaRPr lang="pl-PL" dirty="0"/>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pl-PL" smtClean="0"/>
              <a:t>Kliknij, aby edytować styl</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pl-PL" smtClean="0"/>
              <a:t>Kliknij, aby edytować styl</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79022434-C509-49ED-BCF5-FC2E5789F7DF}" type="datetimeFigureOut">
              <a:rPr lang="pl-PL" smtClean="0"/>
              <a:t>2019-04-24</a:t>
            </a:fld>
            <a:endParaRPr lang="pl-PL" dirty="0"/>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pl-PL" dirty="0"/>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63F7DBD0-BE79-4BD0-9845-A710FC6238AE}" type="slidenum">
              <a:rPr lang="pl-PL" smtClean="0"/>
              <a:t>‹#›</a:t>
            </a:fld>
            <a:endParaRPr lang="pl-PL"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rgbClr val="4CEE40"/>
            </a:gs>
            <a:gs pos="50000">
              <a:srgbClr val="00B0F0"/>
            </a:gs>
            <a:gs pos="0">
              <a:srgbClr val="4DEE32"/>
            </a:gs>
            <a:gs pos="100000">
              <a:srgbClr val="FFC000"/>
            </a:gs>
          </a:gsLst>
          <a:lin ang="15600000" scaled="0"/>
          <a:tileRect/>
        </a:gradFill>
        <a:effectLst/>
      </p:bgPr>
    </p:bg>
    <p:spTree>
      <p:nvGrpSpPr>
        <p:cNvPr id="1" name=""/>
        <p:cNvGrpSpPr/>
        <p:nvPr/>
      </p:nvGrpSpPr>
      <p:grpSpPr>
        <a:xfrm>
          <a:off x="0" y="0"/>
          <a:ext cx="0" cy="0"/>
          <a:chOff x="0" y="0"/>
          <a:chExt cx="0" cy="0"/>
        </a:xfrm>
      </p:grpSpPr>
      <p:sp>
        <p:nvSpPr>
          <p:cNvPr id="3" name="pole tekstowe 2"/>
          <p:cNvSpPr txBox="1"/>
          <p:nvPr/>
        </p:nvSpPr>
        <p:spPr>
          <a:xfrm>
            <a:off x="1043608" y="2564904"/>
            <a:ext cx="9144000" cy="1107996"/>
          </a:xfrm>
          <a:prstGeom prst="rect">
            <a:avLst/>
          </a:prstGeom>
          <a:noFill/>
        </p:spPr>
        <p:txBody>
          <a:bodyPr wrap="square" rtlCol="0">
            <a:spAutoFit/>
          </a:bodyPr>
          <a:lstStyle/>
          <a:p>
            <a:r>
              <a:rPr lang="pl-PL" sz="5400" dirty="0" smtClean="0">
                <a:latin typeface="Calibri" pitchFamily="34" charset="0"/>
              </a:rPr>
              <a:t>Jak zdrowo się odżywiać ? </a:t>
            </a:r>
            <a:r>
              <a:rPr lang="pl-PL" sz="6600" dirty="0" smtClean="0">
                <a:latin typeface="Calibri" pitchFamily="34" charset="0"/>
              </a:rPr>
              <a:t> </a:t>
            </a:r>
            <a:endParaRPr lang="pl-PL" sz="6600" dirty="0">
              <a:latin typeface="Calibri" pitchFamily="34" charset="0"/>
            </a:endParaRPr>
          </a:p>
        </p:txBody>
      </p:sp>
    </p:spTree>
    <p:extLst>
      <p:ext uri="{BB962C8B-B14F-4D97-AF65-F5344CB8AC3E}">
        <p14:creationId xmlns:p14="http://schemas.microsoft.com/office/powerpoint/2010/main" val="63920361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8"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5000" fill="hold"/>
                                        <p:tgtEl>
                                          <p:spTgt spid="3"/>
                                        </p:tgtEl>
                                        <p:attrNameLst>
                                          <p:attrName>ppt_x</p:attrName>
                                        </p:attrNameLst>
                                      </p:cBhvr>
                                      <p:tavLst>
                                        <p:tav tm="0">
                                          <p:val>
                                            <p:strVal val="#ppt_x"/>
                                          </p:val>
                                        </p:tav>
                                        <p:tav tm="100000">
                                          <p:val>
                                            <p:strVal val="#ppt_x"/>
                                          </p:val>
                                        </p:tav>
                                      </p:tavLst>
                                    </p:anim>
                                    <p:anim calcmode="lin" valueType="num">
                                      <p:cBhvr>
                                        <p:cTn id="8" dur="15000" fill="hold"/>
                                        <p:tgtEl>
                                          <p:spTgt spid="3"/>
                                        </p:tgtEl>
                                        <p:attrNameLst>
                                          <p:attrName>ppt_y</p:attrName>
                                        </p:attrNameLst>
                                      </p:cBhvr>
                                      <p:tavLst>
                                        <p:tav tm="0">
                                          <p:val>
                                            <p:strVal val="#ppt_y+1"/>
                                          </p:val>
                                        </p:tav>
                                        <p:tav tm="100000">
                                          <p:val>
                                            <p:strVal val="#ppt_y-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56000">
              <a:srgbClr val="00B0F0"/>
            </a:gs>
            <a:gs pos="6000">
              <a:srgbClr val="FFC000"/>
            </a:gs>
            <a:gs pos="100000">
              <a:srgbClr val="4DEE32"/>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3" name="Prostokąt 2"/>
          <p:cNvSpPr/>
          <p:nvPr/>
        </p:nvSpPr>
        <p:spPr>
          <a:xfrm>
            <a:off x="95754" y="2780928"/>
            <a:ext cx="6102424" cy="430887"/>
          </a:xfrm>
          <a:prstGeom prst="rect">
            <a:avLst/>
          </a:prstGeom>
        </p:spPr>
        <p:txBody>
          <a:bodyPr wrap="square">
            <a:spAutoFit/>
          </a:bodyPr>
          <a:lstStyle/>
          <a:p>
            <a:endParaRPr lang="pl-PL" sz="2200" dirty="0"/>
          </a:p>
        </p:txBody>
      </p:sp>
      <p:sp>
        <p:nvSpPr>
          <p:cNvPr id="4" name="pole tekstowe 3"/>
          <p:cNvSpPr txBox="1"/>
          <p:nvPr/>
        </p:nvSpPr>
        <p:spPr>
          <a:xfrm>
            <a:off x="65117" y="260648"/>
            <a:ext cx="7632848" cy="646331"/>
          </a:xfrm>
          <a:prstGeom prst="rect">
            <a:avLst/>
          </a:prstGeom>
          <a:noFill/>
        </p:spPr>
        <p:txBody>
          <a:bodyPr wrap="square" rtlCol="0">
            <a:spAutoFit/>
          </a:bodyPr>
          <a:lstStyle/>
          <a:p>
            <a:r>
              <a:rPr lang="pl-PL" sz="3600" b="1" dirty="0" smtClean="0">
                <a:ln w="28575">
                  <a:solidFill>
                    <a:schemeClr val="tx1"/>
                  </a:solidFill>
                </a:ln>
                <a:solidFill>
                  <a:schemeClr val="bg1"/>
                </a:solidFill>
                <a:latin typeface="Calibri" pitchFamily="34" charset="0"/>
              </a:rPr>
              <a:t>Jak czytać piramidę żywienia ?</a:t>
            </a:r>
            <a:endParaRPr lang="pl-PL" sz="3600" b="1" dirty="0">
              <a:ln w="28575">
                <a:solidFill>
                  <a:schemeClr val="tx1"/>
                </a:solidFill>
              </a:ln>
              <a:solidFill>
                <a:schemeClr val="bg1"/>
              </a:solidFill>
              <a:latin typeface="Calibri" pitchFamily="34" charset="0"/>
            </a:endParaRPr>
          </a:p>
        </p:txBody>
      </p:sp>
      <p:sp>
        <p:nvSpPr>
          <p:cNvPr id="5" name="Trójkąt równoramienny 4"/>
          <p:cNvSpPr/>
          <p:nvPr/>
        </p:nvSpPr>
        <p:spPr>
          <a:xfrm>
            <a:off x="7081742" y="2996952"/>
            <a:ext cx="1810738" cy="2808312"/>
          </a:xfrm>
          <a:prstGeom prst="triangle">
            <a:avLst/>
          </a:prstGeom>
          <a:solidFill>
            <a:srgbClr val="FFFF00"/>
          </a:solid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cxnSp>
        <p:nvCxnSpPr>
          <p:cNvPr id="7" name="Łącznik prostoliniowy 6"/>
          <p:cNvCxnSpPr/>
          <p:nvPr/>
        </p:nvCxnSpPr>
        <p:spPr>
          <a:xfrm>
            <a:off x="7812360" y="3573016"/>
            <a:ext cx="36004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Łącznik prostoliniowy 11"/>
          <p:cNvCxnSpPr/>
          <p:nvPr/>
        </p:nvCxnSpPr>
        <p:spPr>
          <a:xfrm>
            <a:off x="7605464" y="4005064"/>
            <a:ext cx="7200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Łącznik prostoliniowy 13"/>
          <p:cNvCxnSpPr>
            <a:stCxn id="5" idx="1"/>
            <a:endCxn id="5" idx="5"/>
          </p:cNvCxnSpPr>
          <p:nvPr/>
        </p:nvCxnSpPr>
        <p:spPr>
          <a:xfrm>
            <a:off x="7534427" y="4401108"/>
            <a:ext cx="90536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Łącznik prostoliniowy 16"/>
          <p:cNvCxnSpPr/>
          <p:nvPr/>
        </p:nvCxnSpPr>
        <p:spPr>
          <a:xfrm>
            <a:off x="7380312" y="4812253"/>
            <a:ext cx="115212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Łącznik prostoliniowy 18"/>
          <p:cNvCxnSpPr/>
          <p:nvPr/>
        </p:nvCxnSpPr>
        <p:spPr>
          <a:xfrm flipV="1">
            <a:off x="3419872" y="5733256"/>
            <a:ext cx="72008" cy="7200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Łącznik prostoliniowy 21"/>
          <p:cNvCxnSpPr/>
          <p:nvPr/>
        </p:nvCxnSpPr>
        <p:spPr>
          <a:xfrm>
            <a:off x="7308304" y="5229200"/>
            <a:ext cx="1368152"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Prostokąt 1"/>
          <p:cNvSpPr/>
          <p:nvPr/>
        </p:nvSpPr>
        <p:spPr>
          <a:xfrm>
            <a:off x="714810" y="2020647"/>
            <a:ext cx="4937309" cy="3477875"/>
          </a:xfrm>
          <a:prstGeom prst="rect">
            <a:avLst/>
          </a:prstGeom>
        </p:spPr>
        <p:txBody>
          <a:bodyPr wrap="square">
            <a:spAutoFit/>
          </a:bodyPr>
          <a:lstStyle/>
          <a:p>
            <a:r>
              <a:rPr lang="pl-PL" sz="2200" dirty="0"/>
              <a:t>Piramida żywieniowa to trójkąt, który podzielony jest poziomo na sześć stref, odpowiadającym poszczególnym niezbędnym składnikom naszej codziennej diety. Im niżej znajduje się dany produkt, tym częściej powinien być spożywany. Ogólna idea prezentowana przez piramidę żywienia dedykowana jest osobom dorosłym i dzieciom, które chcą zachować dobry stan swojego zdrowia. </a:t>
            </a:r>
            <a:endParaRPr lang="pl-PL" sz="2200" dirty="0"/>
          </a:p>
        </p:txBody>
      </p:sp>
    </p:spTree>
    <p:extLst>
      <p:ext uri="{BB962C8B-B14F-4D97-AF65-F5344CB8AC3E}">
        <p14:creationId xmlns:p14="http://schemas.microsoft.com/office/powerpoint/2010/main" val="218198818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4" fill="hold" grpId="0" nodeType="clickEffect" nodePh="1">
                                  <p:stCondLst>
                                    <p:cond delay="0"/>
                                  </p:stCondLst>
                                  <p:endCondLst>
                                    <p:cond evt="begin" delay="0">
                                      <p:tn val="5"/>
                                    </p:cond>
                                  </p:end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ppt_x</p:attrName>
                                        </p:attrNameLst>
                                      </p:cBhvr>
                                      <p:tavLst>
                                        <p:tav tm="0">
                                          <p:val>
                                            <p:strVal val="#ppt_x"/>
                                          </p:val>
                                        </p:tav>
                                        <p:tav tm="100000">
                                          <p:val>
                                            <p:strVal val="#ppt_x"/>
                                          </p:val>
                                        </p:tav>
                                      </p:tavLst>
                                    </p:anim>
                                    <p:anim calcmode="lin" valueType="num">
                                      <p:cBhvr>
                                        <p:cTn id="8" dur="1000" fill="hold"/>
                                        <p:tgtEl>
                                          <p:spTgt spid="3"/>
                                        </p:tgtEl>
                                        <p:attrNameLst>
                                          <p:attrName>ppt_y</p:attrName>
                                        </p:attrNameLst>
                                      </p:cBhvr>
                                      <p:tavLst>
                                        <p:tav tm="0">
                                          <p:val>
                                            <p:strVal val="#ppt_y+#ppt_h/2"/>
                                          </p:val>
                                        </p:tav>
                                        <p:tav tm="100000">
                                          <p:val>
                                            <p:strVal val="#ppt_y"/>
                                          </p:val>
                                        </p:tav>
                                      </p:tavLst>
                                    </p:anim>
                                    <p:anim calcmode="lin" valueType="num">
                                      <p:cBhvr>
                                        <p:cTn id="9" dur="1000" fill="hold"/>
                                        <p:tgtEl>
                                          <p:spTgt spid="3"/>
                                        </p:tgtEl>
                                        <p:attrNameLst>
                                          <p:attrName>ppt_w</p:attrName>
                                        </p:attrNameLst>
                                      </p:cBhvr>
                                      <p:tavLst>
                                        <p:tav tm="0">
                                          <p:val>
                                            <p:strVal val="#ppt_w"/>
                                          </p:val>
                                        </p:tav>
                                        <p:tav tm="100000">
                                          <p:val>
                                            <p:strVal val="#ppt_w"/>
                                          </p:val>
                                        </p:tav>
                                      </p:tavLst>
                                    </p:anim>
                                    <p:anim calcmode="lin" valueType="num">
                                      <p:cBhvr>
                                        <p:cTn id="10" dur="1000" fill="hold"/>
                                        <p:tgtEl>
                                          <p:spTgt spid="3"/>
                                        </p:tgtEl>
                                        <p:attrNameLst>
                                          <p:attrName>ppt_h</p:attrName>
                                        </p:attrNameLst>
                                      </p:cBhvr>
                                      <p:tavLst>
                                        <p:tav tm="0">
                                          <p:val>
                                            <p:fltVal val="0"/>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1000"/>
                                        <p:tgtEl>
                                          <p:spTgt spid="5"/>
                                        </p:tgtEl>
                                      </p:cBhvr>
                                    </p:animEffect>
                                    <p:anim calcmode="lin" valueType="num">
                                      <p:cBhvr>
                                        <p:cTn id="16" dur="1000" fill="hold"/>
                                        <p:tgtEl>
                                          <p:spTgt spid="5"/>
                                        </p:tgtEl>
                                        <p:attrNameLst>
                                          <p:attrName>ppt_x</p:attrName>
                                        </p:attrNameLst>
                                      </p:cBhvr>
                                      <p:tavLst>
                                        <p:tav tm="0">
                                          <p:val>
                                            <p:strVal val="#ppt_x"/>
                                          </p:val>
                                        </p:tav>
                                        <p:tav tm="100000">
                                          <p:val>
                                            <p:strVal val="#ppt_x"/>
                                          </p:val>
                                        </p:tav>
                                      </p:tavLst>
                                    </p:anim>
                                    <p:anim calcmode="lin" valueType="num">
                                      <p:cBhvr>
                                        <p:cTn id="17"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38" presetClass="exit" presetSubtype="0" accel="50000" fill="hold" grpId="0" nodeType="clickEffect">
                                  <p:stCondLst>
                                    <p:cond delay="0"/>
                                  </p:stCondLst>
                                  <p:iterate type="lt">
                                    <p:tmPct val="50000"/>
                                  </p:iterate>
                                  <p:childTnLst>
                                    <p:anim calcmode="lin" valueType="num">
                                      <p:cBhvr>
                                        <p:cTn id="21" dur="1000">
                                          <p:stCondLst>
                                            <p:cond delay="0"/>
                                          </p:stCondLst>
                                        </p:cTn>
                                        <p:tgtEl>
                                          <p:spTgt spid="4"/>
                                        </p:tgtEl>
                                        <p:attrNameLst>
                                          <p:attrName>style.rotation</p:attrName>
                                        </p:attrNameLst>
                                      </p:cBhvr>
                                      <p:tavLst>
                                        <p:tav tm="0">
                                          <p:val>
                                            <p:fltVal val="0"/>
                                          </p:val>
                                        </p:tav>
                                        <p:tav tm="100000">
                                          <p:val>
                                            <p:fltVal val="45"/>
                                          </p:val>
                                        </p:tav>
                                      </p:tavLst>
                                    </p:anim>
                                    <p:anim calcmode="lin" valueType="num">
                                      <p:cBhvr>
                                        <p:cTn id="22" dur="1000">
                                          <p:stCondLst>
                                            <p:cond delay="0"/>
                                          </p:stCondLst>
                                        </p:cTn>
                                        <p:tgtEl>
                                          <p:spTgt spid="4"/>
                                        </p:tgtEl>
                                        <p:attrNameLst>
                                          <p:attrName>ppt_y</p:attrName>
                                        </p:attrNameLst>
                                      </p:cBhvr>
                                      <p:tavLst>
                                        <p:tav tm="0">
                                          <p:val>
                                            <p:strVal val="ppt_y"/>
                                          </p:val>
                                        </p:tav>
                                        <p:tav tm="100000">
                                          <p:val>
                                            <p:strVal val="ppt_y+1"/>
                                          </p:val>
                                        </p:tav>
                                      </p:tavLst>
                                    </p:anim>
                                    <p:set>
                                      <p:cBhvr>
                                        <p:cTn id="23" dur="1" fill="hold">
                                          <p:stCondLst>
                                            <p:cond delay="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89000">
              <a:srgbClr val="4DEE32"/>
            </a:gs>
            <a:gs pos="50000">
              <a:srgbClr val="00B0F0"/>
            </a:gs>
            <a:gs pos="9000">
              <a:srgbClr val="FFC000"/>
            </a:gs>
          </a:gsLst>
          <a:lin ang="10200000" scaled="0"/>
          <a:tileRect/>
        </a:gradFill>
        <a:effectLst/>
      </p:bgPr>
    </p:bg>
    <p:spTree>
      <p:nvGrpSpPr>
        <p:cNvPr id="1" name=""/>
        <p:cNvGrpSpPr/>
        <p:nvPr/>
      </p:nvGrpSpPr>
      <p:grpSpPr>
        <a:xfrm>
          <a:off x="0" y="0"/>
          <a:ext cx="0" cy="0"/>
          <a:chOff x="0" y="0"/>
          <a:chExt cx="0" cy="0"/>
        </a:xfrm>
      </p:grpSpPr>
      <p:sp>
        <p:nvSpPr>
          <p:cNvPr id="2" name="Prostokąt 1"/>
          <p:cNvSpPr/>
          <p:nvPr/>
        </p:nvSpPr>
        <p:spPr>
          <a:xfrm>
            <a:off x="251520" y="304987"/>
            <a:ext cx="9001000" cy="646331"/>
          </a:xfrm>
          <a:prstGeom prst="rect">
            <a:avLst/>
          </a:prstGeom>
          <a:noFill/>
        </p:spPr>
        <p:txBody>
          <a:bodyPr wrap="square">
            <a:spAutoFit/>
          </a:bodyPr>
          <a:lstStyle/>
          <a:p>
            <a:r>
              <a:rPr lang="pl-PL" sz="3600" b="1" dirty="0">
                <a:ln w="28575">
                  <a:solidFill>
                    <a:schemeClr val="tx1"/>
                  </a:solidFill>
                </a:ln>
                <a:solidFill>
                  <a:schemeClr val="bg1"/>
                </a:solidFill>
                <a:latin typeface="Open Sans"/>
              </a:rPr>
              <a:t>1. Spożywaj duże ilości </a:t>
            </a:r>
            <a:r>
              <a:rPr lang="pl-PL" sz="3600" b="1" dirty="0" smtClean="0">
                <a:ln w="28575">
                  <a:solidFill>
                    <a:schemeClr val="tx1"/>
                  </a:solidFill>
                </a:ln>
                <a:solidFill>
                  <a:schemeClr val="bg1"/>
                </a:solidFill>
                <a:latin typeface="Open Sans"/>
              </a:rPr>
              <a:t>warzyw.</a:t>
            </a:r>
            <a:endParaRPr lang="pl-PL" sz="3600" dirty="0">
              <a:ln w="28575">
                <a:solidFill>
                  <a:schemeClr val="tx1"/>
                </a:solidFill>
              </a:ln>
              <a:solidFill>
                <a:schemeClr val="bg1"/>
              </a:solidFill>
            </a:endParaRPr>
          </a:p>
        </p:txBody>
      </p:sp>
      <p:sp>
        <p:nvSpPr>
          <p:cNvPr id="3" name="Prostokąt 2"/>
          <p:cNvSpPr/>
          <p:nvPr/>
        </p:nvSpPr>
        <p:spPr>
          <a:xfrm>
            <a:off x="395536" y="1257695"/>
            <a:ext cx="7200800" cy="2462213"/>
          </a:xfrm>
          <a:prstGeom prst="rect">
            <a:avLst/>
          </a:prstGeom>
        </p:spPr>
        <p:txBody>
          <a:bodyPr wrap="square">
            <a:spAutoFit/>
          </a:bodyPr>
          <a:lstStyle/>
          <a:p>
            <a:r>
              <a:rPr lang="pl-PL" sz="2200" dirty="0"/>
              <a:t>Jak już pewnie </a:t>
            </a:r>
            <a:r>
              <a:rPr lang="pl-PL" sz="2200" dirty="0" smtClean="0"/>
              <a:t>wiecie, </a:t>
            </a:r>
            <a:r>
              <a:rPr lang="pl-PL" sz="2200" dirty="0"/>
              <a:t>zdrowe odżywianie </a:t>
            </a:r>
            <a:r>
              <a:rPr lang="pl-PL" sz="2200" dirty="0" smtClean="0"/>
              <a:t>polega        </a:t>
            </a:r>
          </a:p>
          <a:p>
            <a:r>
              <a:rPr lang="pl-PL" sz="2200" dirty="0" smtClean="0"/>
              <a:t>na </a:t>
            </a:r>
            <a:r>
              <a:rPr lang="pl-PL" sz="2200" dirty="0"/>
              <a:t>regularnym dostarczaniu organizmowi wszystkich niezbędnych składników odżywczych w odpowiednich ilościach i proporcjach. Warzywa </a:t>
            </a:r>
            <a:r>
              <a:rPr lang="pl-PL" sz="2200" dirty="0" smtClean="0"/>
              <a:t>zawierają mnóstwo </a:t>
            </a:r>
            <a:r>
              <a:rPr lang="pl-PL" sz="2200" dirty="0"/>
              <a:t>takich </a:t>
            </a:r>
            <a:r>
              <a:rPr lang="pl-PL" sz="2200" dirty="0" smtClean="0"/>
              <a:t>składników, </a:t>
            </a:r>
            <a:r>
              <a:rPr lang="pl-PL" sz="2200" dirty="0"/>
              <a:t>dlatego powinny być podstawą każdej zdrowej diety. </a:t>
            </a:r>
            <a:r>
              <a:rPr lang="pl-PL" sz="2200" dirty="0" smtClean="0"/>
              <a:t>         Są </a:t>
            </a:r>
            <a:r>
              <a:rPr lang="pl-PL" sz="2200" dirty="0"/>
              <a:t>nieocenionym źródłem witamin, błonnika </a:t>
            </a:r>
            <a:r>
              <a:rPr lang="pl-PL" sz="2200" dirty="0" smtClean="0"/>
              <a:t>pokarmowego               </a:t>
            </a:r>
            <a:r>
              <a:rPr lang="pl-PL" sz="2200" dirty="0"/>
              <a:t>i </a:t>
            </a:r>
            <a:r>
              <a:rPr lang="pl-PL" sz="2200" dirty="0" err="1" smtClean="0"/>
              <a:t>fitozwiązków</a:t>
            </a:r>
            <a:r>
              <a:rPr lang="pl-PL" sz="2200" dirty="0"/>
              <a:t>.</a:t>
            </a:r>
            <a:endParaRPr lang="pl-PL" sz="22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51920" y="4208730"/>
            <a:ext cx="5298540" cy="26492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trzałka w dół 3"/>
          <p:cNvSpPr/>
          <p:nvPr/>
        </p:nvSpPr>
        <p:spPr>
          <a:xfrm rot="17570849">
            <a:off x="3725807" y="5126423"/>
            <a:ext cx="936104" cy="1002170"/>
          </a:xfrm>
          <a:prstGeom prst="downArrow">
            <a:avLst/>
          </a:prstGeom>
          <a:solidFill>
            <a:srgbClr val="FF0000"/>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Tree>
    <p:extLst>
      <p:ext uri="{BB962C8B-B14F-4D97-AF65-F5344CB8AC3E}">
        <p14:creationId xmlns:p14="http://schemas.microsoft.com/office/powerpoint/2010/main" val="2242557561"/>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Scale>
                                      <p:cBhvr>
                                        <p:cTn id="7" dur="1000" decel="50000" fill="hold">
                                          <p:stCondLst>
                                            <p:cond delay="0"/>
                                          </p:stCondLst>
                                        </p:cTn>
                                        <p:tgtEl>
                                          <p:spTgt spid="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3"/>
                                        </p:tgtEl>
                                        <p:attrNameLst>
                                          <p:attrName>ppt_x</p:attrName>
                                          <p:attrName>ppt_y</p:attrName>
                                        </p:attrNameLst>
                                      </p:cBhvr>
                                    </p:animMotion>
                                    <p:animEffect transition="in" filter="fade">
                                      <p:cBhvr>
                                        <p:cTn id="9" dur="10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3" presetClass="entr" presetSubtype="10" fill="hold" nodeType="clickEffect">
                                  <p:stCondLst>
                                    <p:cond delay="0"/>
                                  </p:stCondLst>
                                  <p:childTnLst>
                                    <p:set>
                                      <p:cBhvr>
                                        <p:cTn id="13" dur="1" fill="hold">
                                          <p:stCondLst>
                                            <p:cond delay="0"/>
                                          </p:stCondLst>
                                        </p:cTn>
                                        <p:tgtEl>
                                          <p:spTgt spid="2050"/>
                                        </p:tgtEl>
                                        <p:attrNameLst>
                                          <p:attrName>style.visibility</p:attrName>
                                        </p:attrNameLst>
                                      </p:cBhvr>
                                      <p:to>
                                        <p:strVal val="visible"/>
                                      </p:to>
                                    </p:set>
                                    <p:animEffect transition="in" filter="blinds(horizontal)">
                                      <p:cBhvr>
                                        <p:cTn id="14" dur="500"/>
                                        <p:tgtEl>
                                          <p:spTgt spid="2050"/>
                                        </p:tgtEl>
                                      </p:cBhvr>
                                    </p:animEffect>
                                  </p:childTnLst>
                                </p:cTn>
                              </p:par>
                            </p:childTnLst>
                          </p:cTn>
                        </p:par>
                      </p:childTnLst>
                    </p:cTn>
                  </p:par>
                  <p:par>
                    <p:cTn id="15" fill="hold">
                      <p:stCondLst>
                        <p:cond delay="indefinite"/>
                      </p:stCondLst>
                      <p:childTnLst>
                        <p:par>
                          <p:cTn id="16" fill="hold">
                            <p:stCondLst>
                              <p:cond delay="0"/>
                            </p:stCondLst>
                            <p:childTnLst>
                              <p:par>
                                <p:cTn id="17" presetID="9" presetClass="emph" presetSubtype="0" grpId="0" nodeType="clickEffect">
                                  <p:stCondLst>
                                    <p:cond delay="0"/>
                                  </p:stCondLst>
                                  <p:childTnLst>
                                    <p:set>
                                      <p:cBhvr rctx="PPT">
                                        <p:cTn id="18" dur="indefinite"/>
                                        <p:tgtEl>
                                          <p:spTgt spid="2"/>
                                        </p:tgtEl>
                                        <p:attrNameLst>
                                          <p:attrName>style.opacity</p:attrName>
                                        </p:attrNameLst>
                                      </p:cBhvr>
                                      <p:to>
                                        <p:strVal val="0.5"/>
                                      </p:to>
                                    </p:set>
                                    <p:animEffect filter="image" prLst="opacity: 0.5">
                                      <p:cBhvr rctx="IE">
                                        <p:cTn id="19" dur="indefinite"/>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50000">
              <a:srgbClr val="00B0F0"/>
            </a:gs>
            <a:gs pos="0">
              <a:srgbClr val="4CEE40"/>
            </a:gs>
            <a:gs pos="100000">
              <a:srgbClr val="FFC000"/>
            </a:gs>
          </a:gsLst>
          <a:lin ang="15600000" scaled="0"/>
          <a:tileRect/>
        </a:gradFill>
        <a:effectLst/>
      </p:bgPr>
    </p:bg>
    <p:spTree>
      <p:nvGrpSpPr>
        <p:cNvPr id="1" name=""/>
        <p:cNvGrpSpPr/>
        <p:nvPr/>
      </p:nvGrpSpPr>
      <p:grpSpPr>
        <a:xfrm>
          <a:off x="0" y="0"/>
          <a:ext cx="0" cy="0"/>
          <a:chOff x="0" y="0"/>
          <a:chExt cx="0" cy="0"/>
        </a:xfrm>
      </p:grpSpPr>
      <p:sp>
        <p:nvSpPr>
          <p:cNvPr id="2" name="Prostokąt 1"/>
          <p:cNvSpPr/>
          <p:nvPr/>
        </p:nvSpPr>
        <p:spPr>
          <a:xfrm>
            <a:off x="0" y="404664"/>
            <a:ext cx="9144000" cy="584775"/>
          </a:xfrm>
          <a:prstGeom prst="rect">
            <a:avLst/>
          </a:prstGeom>
        </p:spPr>
        <p:txBody>
          <a:bodyPr wrap="square">
            <a:spAutoFit/>
          </a:bodyPr>
          <a:lstStyle/>
          <a:p>
            <a:r>
              <a:rPr lang="pl-PL" sz="3200" b="1" dirty="0">
                <a:ln w="28575">
                  <a:solidFill>
                    <a:schemeClr val="tx1"/>
                  </a:solidFill>
                </a:ln>
                <a:solidFill>
                  <a:schemeClr val="bg1"/>
                </a:solidFill>
              </a:rPr>
              <a:t>2. Jedz regularnie, najlepiej 5 posiłków </a:t>
            </a:r>
            <a:r>
              <a:rPr lang="pl-PL" sz="3200" b="1" dirty="0" smtClean="0">
                <a:ln w="28575">
                  <a:solidFill>
                    <a:schemeClr val="tx1"/>
                  </a:solidFill>
                </a:ln>
                <a:solidFill>
                  <a:schemeClr val="bg1"/>
                </a:solidFill>
              </a:rPr>
              <a:t>dziennie.</a:t>
            </a:r>
            <a:endParaRPr lang="pl-PL" sz="3200" b="1" dirty="0">
              <a:ln w="28575">
                <a:solidFill>
                  <a:schemeClr val="tx1"/>
                </a:solidFill>
              </a:ln>
              <a:solidFill>
                <a:schemeClr val="bg1"/>
              </a:solidFill>
            </a:endParaRPr>
          </a:p>
        </p:txBody>
      </p:sp>
      <p:sp>
        <p:nvSpPr>
          <p:cNvPr id="3" name="Prostokąt 2"/>
          <p:cNvSpPr/>
          <p:nvPr/>
        </p:nvSpPr>
        <p:spPr>
          <a:xfrm>
            <a:off x="254790" y="1561432"/>
            <a:ext cx="6174432" cy="2462213"/>
          </a:xfrm>
          <a:prstGeom prst="rect">
            <a:avLst/>
          </a:prstGeom>
        </p:spPr>
        <p:txBody>
          <a:bodyPr wrap="square">
            <a:spAutoFit/>
          </a:bodyPr>
          <a:lstStyle/>
          <a:p>
            <a:r>
              <a:rPr lang="pl-PL" sz="2200" dirty="0" smtClean="0">
                <a:ln w="18415" cmpd="sng">
                  <a:noFill/>
                  <a:prstDash val="solid"/>
                </a:ln>
              </a:rPr>
              <a:t>Najważniejsze </a:t>
            </a:r>
            <a:r>
              <a:rPr lang="pl-PL" sz="2200" dirty="0">
                <a:ln w="18415" cmpd="sng">
                  <a:noFill/>
                  <a:prstDash val="solid"/>
                </a:ln>
              </a:rPr>
              <a:t>aby rozpocząć swój </a:t>
            </a:r>
            <a:r>
              <a:rPr lang="pl-PL" sz="2200" dirty="0" smtClean="0">
                <a:ln w="18415" cmpd="sng">
                  <a:noFill/>
                  <a:prstDash val="solid"/>
                </a:ln>
              </a:rPr>
              <a:t>dzień                   </a:t>
            </a:r>
            <a:r>
              <a:rPr lang="pl-PL" sz="2200" dirty="0">
                <a:ln w="18415" cmpd="sng">
                  <a:noFill/>
                  <a:prstDash val="solid"/>
                </a:ln>
              </a:rPr>
              <a:t>od zdrowego i </a:t>
            </a:r>
            <a:r>
              <a:rPr lang="pl-PL" sz="2200" dirty="0">
                <a:ln w="3175" cmpd="sng">
                  <a:noFill/>
                  <a:prstDash val="solid"/>
                </a:ln>
              </a:rPr>
              <a:t>sycącego</a:t>
            </a:r>
            <a:r>
              <a:rPr lang="pl-PL" sz="2200" dirty="0">
                <a:ln w="18415" cmpd="sng">
                  <a:noFill/>
                  <a:prstDash val="solid"/>
                </a:ln>
              </a:rPr>
              <a:t> </a:t>
            </a:r>
            <a:r>
              <a:rPr lang="pl-PL" sz="2200" dirty="0" smtClean="0">
                <a:ln w="18415" cmpd="sng">
                  <a:noFill/>
                  <a:prstDash val="solid"/>
                </a:ln>
              </a:rPr>
              <a:t>śniadania. </a:t>
            </a:r>
            <a:r>
              <a:rPr lang="pl-PL" sz="2200" dirty="0">
                <a:ln w="18415" cmpd="sng">
                  <a:noFill/>
                  <a:prstDash val="solid"/>
                </a:ln>
              </a:rPr>
              <a:t>Pozwoli </a:t>
            </a:r>
            <a:r>
              <a:rPr lang="pl-PL" sz="2200" dirty="0" smtClean="0">
                <a:ln w="18415" cmpd="sng">
                  <a:noFill/>
                  <a:prstDash val="solid"/>
                </a:ln>
              </a:rPr>
              <a:t/>
            </a:r>
            <a:br>
              <a:rPr lang="pl-PL" sz="2200" dirty="0" smtClean="0">
                <a:ln w="18415" cmpd="sng">
                  <a:noFill/>
                  <a:prstDash val="solid"/>
                </a:ln>
              </a:rPr>
            </a:br>
            <a:r>
              <a:rPr lang="pl-PL" sz="2200" dirty="0" smtClean="0">
                <a:ln w="18415" cmpd="sng">
                  <a:noFill/>
                  <a:prstDash val="solid"/>
                </a:ln>
              </a:rPr>
              <a:t>to na </a:t>
            </a:r>
            <a:r>
              <a:rPr lang="pl-PL" sz="2200" dirty="0">
                <a:ln w="18415" cmpd="sng">
                  <a:noFill/>
                  <a:prstDash val="solid"/>
                </a:ln>
              </a:rPr>
              <a:t>zwiększenie wydajności Twojego </a:t>
            </a:r>
            <a:r>
              <a:rPr lang="pl-PL" sz="2200" dirty="0" smtClean="0">
                <a:ln w="18415" cmpd="sng">
                  <a:noFill/>
                  <a:prstDash val="solid"/>
                </a:ln>
              </a:rPr>
              <a:t>organizmu                          </a:t>
            </a:r>
            <a:r>
              <a:rPr lang="pl-PL" sz="2200" dirty="0">
                <a:ln w="18415" cmpd="sng">
                  <a:noFill/>
                  <a:prstDash val="solid"/>
                </a:ln>
              </a:rPr>
              <a:t>i zapobiegnie </a:t>
            </a:r>
            <a:r>
              <a:rPr lang="pl-PL" sz="2200" dirty="0" smtClean="0">
                <a:ln w="18415" cmpd="sng">
                  <a:noFill/>
                  <a:prstDash val="solid"/>
                </a:ln>
              </a:rPr>
              <a:t>spożyciu </a:t>
            </a:r>
            <a:r>
              <a:rPr lang="pl-PL" sz="2200" dirty="0">
                <a:ln w="18415" cmpd="sng">
                  <a:noFill/>
                  <a:prstDash val="solid"/>
                </a:ln>
              </a:rPr>
              <a:t>nadmiaru kalorii </a:t>
            </a:r>
            <a:r>
              <a:rPr lang="pl-PL" sz="2200" dirty="0" smtClean="0">
                <a:ln w="18415" cmpd="sng">
                  <a:noFill/>
                  <a:prstDash val="solid"/>
                </a:ln>
              </a:rPr>
              <a:t>w </a:t>
            </a:r>
            <a:r>
              <a:rPr lang="pl-PL" sz="2200" dirty="0">
                <a:ln w="18415" cmpd="sng">
                  <a:noFill/>
                  <a:prstDash val="solid"/>
                </a:ln>
              </a:rPr>
              <a:t>drugiej </a:t>
            </a:r>
            <a:r>
              <a:rPr lang="pl-PL" sz="2200" dirty="0" smtClean="0">
                <a:ln w="18415" cmpd="sng">
                  <a:noFill/>
                  <a:prstDash val="solid"/>
                </a:ln>
              </a:rPr>
              <a:t>części </a:t>
            </a:r>
            <a:r>
              <a:rPr lang="pl-PL" sz="2200" dirty="0">
                <a:ln w="18415" cmpd="sng">
                  <a:noFill/>
                  <a:prstDash val="solid"/>
                </a:ln>
              </a:rPr>
              <a:t>dnia</a:t>
            </a:r>
            <a:r>
              <a:rPr lang="pl-PL" sz="2200" dirty="0" smtClean="0">
                <a:ln w="18415" cmpd="sng">
                  <a:noFill/>
                  <a:prstDash val="solid"/>
                </a:ln>
              </a:rPr>
              <a:t>. </a:t>
            </a:r>
            <a:r>
              <a:rPr lang="pl-PL" sz="2200" dirty="0">
                <a:ln w="18415" cmpd="sng">
                  <a:noFill/>
                  <a:prstDash val="solid"/>
                </a:ln>
              </a:rPr>
              <a:t>Jedząc w ten sposób zapewnisz sobie mnóstwo energii przez cały dzień, uchronisz się przed napadami głodu i ciągłym zmęczeniem.</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09928" y="3789040"/>
            <a:ext cx="2823195" cy="28231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784393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3" presetClass="entr" presetSubtype="0" fill="hold" nodeType="clickEffect">
                                  <p:stCondLst>
                                    <p:cond delay="0"/>
                                  </p:stCondLst>
                                  <p:childTnLst>
                                    <p:set>
                                      <p:cBhvr>
                                        <p:cTn id="11" dur="1" fill="hold">
                                          <p:stCondLst>
                                            <p:cond delay="0"/>
                                          </p:stCondLst>
                                        </p:cTn>
                                        <p:tgtEl>
                                          <p:spTgt spid="3074"/>
                                        </p:tgtEl>
                                        <p:attrNameLst>
                                          <p:attrName>style.visibility</p:attrName>
                                        </p:attrNameLst>
                                      </p:cBhvr>
                                      <p:to>
                                        <p:strVal val="visible"/>
                                      </p:to>
                                    </p:set>
                                    <p:animEffect transition="in" filter="fade">
                                      <p:cBhvr>
                                        <p:cTn id="12" dur="100"/>
                                        <p:tgtEl>
                                          <p:spTgt spid="3074"/>
                                        </p:tgtEl>
                                      </p:cBhvr>
                                    </p:animEffect>
                                    <p:anim calcmode="lin" valueType="num">
                                      <p:cBhvr>
                                        <p:cTn id="13" dur="400" fill="hold"/>
                                        <p:tgtEl>
                                          <p:spTgt spid="3074"/>
                                        </p:tgtEl>
                                        <p:attrNameLst>
                                          <p:attrName>ppt_x</p:attrName>
                                        </p:attrNameLst>
                                      </p:cBhvr>
                                      <p:tavLst>
                                        <p:tav tm="0">
                                          <p:val>
                                            <p:strVal val="#ppt_x"/>
                                          </p:val>
                                        </p:tav>
                                        <p:tav tm="100000">
                                          <p:val>
                                            <p:strVal val="#ppt_x"/>
                                          </p:val>
                                        </p:tav>
                                      </p:tavLst>
                                    </p:anim>
                                    <p:anim calcmode="lin" valueType="num">
                                      <p:cBhvr>
                                        <p:cTn id="14" dur="400" fill="hold"/>
                                        <p:tgtEl>
                                          <p:spTgt spid="3074"/>
                                        </p:tgtEl>
                                        <p:attrNameLst>
                                          <p:attrName>ppt_y</p:attrName>
                                        </p:attrNameLst>
                                      </p:cBhvr>
                                      <p:tavLst>
                                        <p:tav tm="0">
                                          <p:val>
                                            <p:strVal val="#ppt_y+0.31"/>
                                          </p:val>
                                        </p:tav>
                                        <p:tav tm="100000">
                                          <p:val>
                                            <p:strVal val="#ppt_y+0.31"/>
                                          </p:val>
                                        </p:tav>
                                      </p:tavLst>
                                    </p:anim>
                                    <p:anim calcmode="lin" valueType="num">
                                      <p:cBhvr>
                                        <p:cTn id="15" dur="600" decel="50000" fill="hold">
                                          <p:stCondLst>
                                            <p:cond delay="400"/>
                                          </p:stCondLst>
                                        </p:cTn>
                                        <p:tgtEl>
                                          <p:spTgt spid="3074"/>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6" dur="600" decel="50000" fill="hold">
                                          <p:stCondLst>
                                            <p:cond delay="400"/>
                                          </p:stCondLst>
                                        </p:cTn>
                                        <p:tgtEl>
                                          <p:spTgt spid="3074"/>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8" presetClass="exit" presetSubtype="0" fill="hold" grpId="0" nodeType="clickEffect">
                                  <p:stCondLst>
                                    <p:cond delay="0"/>
                                  </p:stCondLst>
                                  <p:childTnLst>
                                    <p:anim calcmode="lin" valueType="num">
                                      <p:cBhvr>
                                        <p:cTn id="20" dur="15000"/>
                                        <p:tgtEl>
                                          <p:spTgt spid="2"/>
                                        </p:tgtEl>
                                        <p:attrNameLst>
                                          <p:attrName>ppt_x</p:attrName>
                                        </p:attrNameLst>
                                      </p:cBhvr>
                                      <p:tavLst>
                                        <p:tav tm="0">
                                          <p:val>
                                            <p:strVal val="ppt_x"/>
                                          </p:val>
                                        </p:tav>
                                        <p:tav tm="100000">
                                          <p:val>
                                            <p:strVal val="ppt_x"/>
                                          </p:val>
                                        </p:tav>
                                      </p:tavLst>
                                    </p:anim>
                                    <p:anim calcmode="lin" valueType="num">
                                      <p:cBhvr>
                                        <p:cTn id="21" dur="15000"/>
                                        <p:tgtEl>
                                          <p:spTgt spid="2"/>
                                        </p:tgtEl>
                                        <p:attrNameLst>
                                          <p:attrName>ppt_y</p:attrName>
                                        </p:attrNameLst>
                                      </p:cBhvr>
                                      <p:tavLst>
                                        <p:tav tm="0">
                                          <p:val>
                                            <p:strVal val="ppt_y-1"/>
                                          </p:val>
                                        </p:tav>
                                        <p:tav tm="100000">
                                          <p:val>
                                            <p:strVal val="ppt_y+1"/>
                                          </p:val>
                                        </p:tav>
                                      </p:tavLst>
                                    </p:anim>
                                    <p:set>
                                      <p:cBhvr>
                                        <p:cTn id="22" dur="1" fill="hold">
                                          <p:stCondLst>
                                            <p:cond delay="14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gradFill rotWithShape="1">
          <a:gsLst>
            <a:gs pos="50000">
              <a:srgbClr val="00B0F0"/>
            </a:gs>
            <a:gs pos="0">
              <a:srgbClr val="4DEE32"/>
            </a:gs>
            <a:gs pos="100000">
              <a:srgbClr val="FFC000"/>
            </a:gs>
          </a:gsLst>
          <a:path path="circle">
            <a:fillToRect l="15000" t="50000" r="85000" b="60000"/>
          </a:path>
        </a:gradFill>
        <a:effectLst/>
      </p:bgPr>
    </p:bg>
    <p:spTree>
      <p:nvGrpSpPr>
        <p:cNvPr id="1" name=""/>
        <p:cNvGrpSpPr/>
        <p:nvPr/>
      </p:nvGrpSpPr>
      <p:grpSpPr>
        <a:xfrm>
          <a:off x="0" y="0"/>
          <a:ext cx="0" cy="0"/>
          <a:chOff x="0" y="0"/>
          <a:chExt cx="0" cy="0"/>
        </a:xfrm>
      </p:grpSpPr>
      <p:sp>
        <p:nvSpPr>
          <p:cNvPr id="2" name="Prostokąt 1"/>
          <p:cNvSpPr/>
          <p:nvPr/>
        </p:nvSpPr>
        <p:spPr>
          <a:xfrm>
            <a:off x="323528" y="332656"/>
            <a:ext cx="6236579" cy="646331"/>
          </a:xfrm>
          <a:prstGeom prst="rect">
            <a:avLst/>
          </a:prstGeom>
        </p:spPr>
        <p:txBody>
          <a:bodyPr wrap="none">
            <a:spAutoFit/>
          </a:bodyPr>
          <a:lstStyle/>
          <a:p>
            <a:r>
              <a:rPr lang="pl-PL" sz="3600" b="1" dirty="0">
                <a:ln w="28575">
                  <a:solidFill>
                    <a:schemeClr val="tx1"/>
                  </a:solidFill>
                </a:ln>
                <a:solidFill>
                  <a:schemeClr val="bg1"/>
                </a:solidFill>
              </a:rPr>
              <a:t>3</a:t>
            </a:r>
            <a:r>
              <a:rPr lang="pl-PL" sz="3600" b="1" dirty="0" smtClean="0">
                <a:ln w="28575">
                  <a:solidFill>
                    <a:schemeClr val="tx1"/>
                  </a:solidFill>
                </a:ln>
                <a:solidFill>
                  <a:schemeClr val="bg1"/>
                </a:solidFill>
              </a:rPr>
              <a:t>.</a:t>
            </a:r>
            <a:r>
              <a:rPr lang="pl-PL" sz="3600" b="1" dirty="0">
                <a:ln w="28575">
                  <a:solidFill>
                    <a:schemeClr val="tx1"/>
                  </a:solidFill>
                </a:ln>
                <a:solidFill>
                  <a:schemeClr val="bg1"/>
                </a:solidFill>
              </a:rPr>
              <a:t> Unikaj sklepowych </a:t>
            </a:r>
            <a:r>
              <a:rPr lang="pl-PL" sz="3600" b="1" dirty="0" smtClean="0">
                <a:ln w="28575">
                  <a:solidFill>
                    <a:schemeClr val="tx1"/>
                  </a:solidFill>
                </a:ln>
                <a:solidFill>
                  <a:schemeClr val="bg1"/>
                </a:solidFill>
              </a:rPr>
              <a:t>słodyczy.</a:t>
            </a:r>
            <a:endParaRPr lang="pl-PL" sz="3600" dirty="0">
              <a:ln w="28575">
                <a:solidFill>
                  <a:schemeClr val="tx1"/>
                </a:solidFill>
              </a:ln>
              <a:solidFill>
                <a:schemeClr val="bg1"/>
              </a:solidFill>
            </a:endParaRPr>
          </a:p>
        </p:txBody>
      </p:sp>
      <p:sp>
        <p:nvSpPr>
          <p:cNvPr id="3" name="Prostokąt 2"/>
          <p:cNvSpPr/>
          <p:nvPr/>
        </p:nvSpPr>
        <p:spPr>
          <a:xfrm>
            <a:off x="635000" y="1573912"/>
            <a:ext cx="4572000" cy="2800767"/>
          </a:xfrm>
          <a:prstGeom prst="rect">
            <a:avLst/>
          </a:prstGeom>
        </p:spPr>
        <p:txBody>
          <a:bodyPr>
            <a:spAutoFit/>
          </a:bodyPr>
          <a:lstStyle/>
          <a:p>
            <a:r>
              <a:rPr lang="pl-PL" sz="2200" dirty="0"/>
              <a:t>Wyroby cukiernicze są źródłem jedynie pustych </a:t>
            </a:r>
            <a:r>
              <a:rPr lang="pl-PL" sz="2200" dirty="0" smtClean="0"/>
              <a:t>kalorii, tak </a:t>
            </a:r>
            <a:r>
              <a:rPr lang="pl-PL" sz="2200" dirty="0"/>
              <a:t>więc dostarczają organizmowi wyłącznie dużej ilości energii, której nadwyżka magazynowana jest w postaci tkanki tłuszczowej. Sklepowe </a:t>
            </a:r>
            <a:r>
              <a:rPr lang="pl-PL" sz="2200" dirty="0" smtClean="0"/>
              <a:t>słodycze </a:t>
            </a:r>
            <a:r>
              <a:rPr lang="pl-PL" sz="2200" dirty="0"/>
              <a:t> </a:t>
            </a:r>
            <a:r>
              <a:rPr lang="pl-PL" sz="2200" dirty="0" smtClean="0"/>
              <a:t/>
            </a:r>
            <a:br>
              <a:rPr lang="pl-PL" sz="2200" dirty="0" smtClean="0"/>
            </a:br>
            <a:r>
              <a:rPr lang="pl-PL" sz="2200" dirty="0" smtClean="0"/>
              <a:t>nie </a:t>
            </a:r>
            <a:r>
              <a:rPr lang="pl-PL" sz="2200" dirty="0"/>
              <a:t>zawierają praktycznie żadnych składników </a:t>
            </a:r>
            <a:r>
              <a:rPr lang="pl-PL" sz="2200" dirty="0" smtClean="0"/>
              <a:t>odżywczych.</a:t>
            </a:r>
            <a:endParaRPr lang="pl-PL" sz="2200" dirty="0"/>
          </a:p>
        </p:txBody>
      </p:sp>
      <p:sp>
        <p:nvSpPr>
          <p:cNvPr id="5" name="AutoShape 4" descr="Obraz znaleziony dla: cukierki"/>
          <p:cNvSpPr>
            <a:spLocks noChangeAspect="1" noChangeArrowheads="1"/>
          </p:cNvSpPr>
          <p:nvPr/>
        </p:nvSpPr>
        <p:spPr bwMode="auto">
          <a:xfrm>
            <a:off x="63500" y="-830263"/>
            <a:ext cx="2705100" cy="174307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l-PL" dirty="0"/>
          </a:p>
        </p:txBody>
      </p:sp>
      <p:sp>
        <p:nvSpPr>
          <p:cNvPr id="6" name="AutoShape 6" descr="Obraz znaleziony dla: cukierki"/>
          <p:cNvSpPr>
            <a:spLocks noChangeAspect="1" noChangeArrowheads="1"/>
          </p:cNvSpPr>
          <p:nvPr/>
        </p:nvSpPr>
        <p:spPr bwMode="auto">
          <a:xfrm>
            <a:off x="215900" y="-677863"/>
            <a:ext cx="2705100" cy="174307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l-PL" dirty="0"/>
          </a:p>
        </p:txBody>
      </p:sp>
      <p:sp>
        <p:nvSpPr>
          <p:cNvPr id="7" name="AutoShape 8" descr="Obraz znaleziony dla: cukierki"/>
          <p:cNvSpPr>
            <a:spLocks noChangeAspect="1" noChangeArrowheads="1"/>
          </p:cNvSpPr>
          <p:nvPr/>
        </p:nvSpPr>
        <p:spPr bwMode="auto">
          <a:xfrm>
            <a:off x="368300" y="-525463"/>
            <a:ext cx="2705100" cy="174307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l-PL" dirty="0"/>
          </a:p>
        </p:txBody>
      </p:sp>
      <p:pic>
        <p:nvPicPr>
          <p:cNvPr id="1033"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36096" y="1837106"/>
            <a:ext cx="3375601" cy="21751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4"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81072" y="4956315"/>
            <a:ext cx="2366849" cy="14169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55204135"/>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gtEl>
                                        <p:attrNameLst>
                                          <p:attrName>ppt_w</p:attrName>
                                        </p:attrNameLst>
                                      </p:cBhvr>
                                      <p:tavLst>
                                        <p:tav tm="0">
                                          <p:val>
                                            <p:strVal val="#ppt_w*.05"/>
                                          </p:val>
                                        </p:tav>
                                        <p:tav tm="100000">
                                          <p:val>
                                            <p:strVal val="#ppt_w"/>
                                          </p:val>
                                        </p:tav>
                                      </p:tavLst>
                                    </p:anim>
                                    <p:anim calcmode="lin" valueType="num">
                                      <p:cBhvr>
                                        <p:cTn id="10" dur="1000" fill="hold"/>
                                        <p:tgtEl>
                                          <p:spTgt spid="3"/>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26" presetClass="emph" presetSubtype="0" fill="hold" nodeType="clickEffect">
                                  <p:stCondLst>
                                    <p:cond delay="0"/>
                                  </p:stCondLst>
                                  <p:childTnLst>
                                    <p:animEffect transition="out" filter="fade">
                                      <p:cBhvr>
                                        <p:cTn id="18" dur="500" tmFilter="0, 0; .2, .5; .8, .5; 1, 0"/>
                                        <p:tgtEl>
                                          <p:spTgt spid="1033"/>
                                        </p:tgtEl>
                                      </p:cBhvr>
                                    </p:animEffect>
                                    <p:animScale>
                                      <p:cBhvr>
                                        <p:cTn id="19" dur="250" autoRev="1" fill="hold"/>
                                        <p:tgtEl>
                                          <p:spTgt spid="1033"/>
                                        </p:tgtEl>
                                      </p:cBhvr>
                                      <p:by x="105000" y="105000"/>
                                    </p:animScale>
                                  </p:childTnLst>
                                </p:cTn>
                              </p:par>
                            </p:childTnLst>
                          </p:cTn>
                        </p:par>
                      </p:childTnLst>
                    </p:cTn>
                  </p:par>
                  <p:par>
                    <p:cTn id="20" fill="hold">
                      <p:stCondLst>
                        <p:cond delay="indefinite"/>
                      </p:stCondLst>
                      <p:childTnLst>
                        <p:par>
                          <p:cTn id="21" fill="hold">
                            <p:stCondLst>
                              <p:cond delay="0"/>
                            </p:stCondLst>
                            <p:childTnLst>
                              <p:par>
                                <p:cTn id="22" presetID="8" presetClass="emph" presetSubtype="0" fill="hold" nodeType="clickEffect">
                                  <p:stCondLst>
                                    <p:cond delay="0"/>
                                  </p:stCondLst>
                                  <p:childTnLst>
                                    <p:animRot by="21600000">
                                      <p:cBhvr>
                                        <p:cTn id="23" dur="2000" fill="hold"/>
                                        <p:tgtEl>
                                          <p:spTgt spid="1034"/>
                                        </p:tgtEl>
                                        <p:attrNameLst>
                                          <p:attrName>r</p:attrName>
                                        </p:attrNameLst>
                                      </p:cBhvr>
                                    </p:animRot>
                                  </p:childTnLst>
                                </p:cTn>
                              </p:par>
                            </p:childTnLst>
                          </p:cTn>
                        </p:par>
                      </p:childTnLst>
                    </p:cTn>
                  </p:par>
                  <p:par>
                    <p:cTn id="24" fill="hold">
                      <p:stCondLst>
                        <p:cond delay="indefinite"/>
                      </p:stCondLst>
                      <p:childTnLst>
                        <p:par>
                          <p:cTn id="25" fill="hold">
                            <p:stCondLst>
                              <p:cond delay="0"/>
                            </p:stCondLst>
                            <p:childTnLst>
                              <p:par>
                                <p:cTn id="26" presetID="37" presetClass="exit" presetSubtype="0" fill="hold" grpId="0" nodeType="clickEffect">
                                  <p:stCondLst>
                                    <p:cond delay="0"/>
                                  </p:stCondLst>
                                  <p:childTnLst>
                                    <p:animEffect transition="out" filter="fade">
                                      <p:cBhvr>
                                        <p:cTn id="27" dur="1000"/>
                                        <p:tgtEl>
                                          <p:spTgt spid="2"/>
                                        </p:tgtEl>
                                      </p:cBhvr>
                                    </p:animEffect>
                                    <p:anim calcmode="lin" valueType="num">
                                      <p:cBhvr>
                                        <p:cTn id="28" dur="1000"/>
                                        <p:tgtEl>
                                          <p:spTgt spid="2"/>
                                        </p:tgtEl>
                                        <p:attrNameLst>
                                          <p:attrName>ppt_x</p:attrName>
                                        </p:attrNameLst>
                                      </p:cBhvr>
                                      <p:tavLst>
                                        <p:tav tm="0">
                                          <p:val>
                                            <p:strVal val="ppt_x"/>
                                          </p:val>
                                        </p:tav>
                                        <p:tav tm="100000">
                                          <p:val>
                                            <p:strVal val="ppt_x"/>
                                          </p:val>
                                        </p:tav>
                                      </p:tavLst>
                                    </p:anim>
                                    <p:anim calcmode="lin" valueType="num">
                                      <p:cBhvr>
                                        <p:cTn id="29" dur="100" decel="100000"/>
                                        <p:tgtEl>
                                          <p:spTgt spid="2"/>
                                        </p:tgtEl>
                                        <p:attrNameLst>
                                          <p:attrName>ppt_y</p:attrName>
                                        </p:attrNameLst>
                                      </p:cBhvr>
                                      <p:tavLst>
                                        <p:tav tm="0">
                                          <p:val>
                                            <p:strVal val="ppt_y"/>
                                          </p:val>
                                        </p:tav>
                                        <p:tav tm="100000">
                                          <p:val>
                                            <p:strVal val="ppt_y-.03"/>
                                          </p:val>
                                        </p:tav>
                                      </p:tavLst>
                                    </p:anim>
                                    <p:anim calcmode="lin" valueType="num">
                                      <p:cBhvr>
                                        <p:cTn id="30" dur="900" accel="100000">
                                          <p:stCondLst>
                                            <p:cond delay="100"/>
                                          </p:stCondLst>
                                        </p:cTn>
                                        <p:tgtEl>
                                          <p:spTgt spid="2"/>
                                        </p:tgtEl>
                                        <p:attrNameLst>
                                          <p:attrName>ppt_y</p:attrName>
                                        </p:attrNameLst>
                                      </p:cBhvr>
                                      <p:tavLst>
                                        <p:tav tm="0">
                                          <p:val>
                                            <p:strVal val="ppt_y"/>
                                          </p:val>
                                        </p:tav>
                                        <p:tav tm="100000">
                                          <p:val>
                                            <p:strVal val="ppt_y+1"/>
                                          </p:val>
                                        </p:tav>
                                      </p:tavLst>
                                    </p:anim>
                                    <p:set>
                                      <p:cBhvr>
                                        <p:cTn id="31" dur="1" fill="hold">
                                          <p:stCondLst>
                                            <p:cond delay="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gradFill rotWithShape="1">
          <a:gsLst>
            <a:gs pos="0">
              <a:srgbClr val="3399FF"/>
            </a:gs>
            <a:gs pos="16000">
              <a:srgbClr val="00CCCC"/>
            </a:gs>
            <a:gs pos="47000">
              <a:srgbClr val="9999FF"/>
            </a:gs>
            <a:gs pos="60001">
              <a:srgbClr val="2E6792"/>
            </a:gs>
            <a:gs pos="71001">
              <a:srgbClr val="3333CC"/>
            </a:gs>
            <a:gs pos="81000">
              <a:srgbClr val="1170FF"/>
            </a:gs>
            <a:gs pos="100000">
              <a:srgbClr val="006699"/>
            </a:gs>
          </a:gsLst>
          <a:lin ang="3000000" scaled="0"/>
        </a:gradFill>
        <a:effectLst/>
      </p:bgPr>
    </p:bg>
    <p:spTree>
      <p:nvGrpSpPr>
        <p:cNvPr id="1" name=""/>
        <p:cNvGrpSpPr/>
        <p:nvPr/>
      </p:nvGrpSpPr>
      <p:grpSpPr>
        <a:xfrm>
          <a:off x="0" y="0"/>
          <a:ext cx="0" cy="0"/>
          <a:chOff x="0" y="0"/>
          <a:chExt cx="0" cy="0"/>
        </a:xfrm>
      </p:grpSpPr>
      <p:sp>
        <p:nvSpPr>
          <p:cNvPr id="2" name="pole tekstowe 1"/>
          <p:cNvSpPr txBox="1"/>
          <p:nvPr/>
        </p:nvSpPr>
        <p:spPr>
          <a:xfrm>
            <a:off x="395536" y="188640"/>
            <a:ext cx="5904656" cy="1569660"/>
          </a:xfrm>
          <a:prstGeom prst="rect">
            <a:avLst/>
          </a:prstGeom>
          <a:noFill/>
        </p:spPr>
        <p:txBody>
          <a:bodyPr wrap="square" rtlCol="0">
            <a:spAutoFit/>
          </a:bodyPr>
          <a:lstStyle/>
          <a:p>
            <a:r>
              <a:rPr lang="pl-PL" sz="9600" dirty="0"/>
              <a:t>K</a:t>
            </a:r>
            <a:r>
              <a:rPr lang="pl-PL" sz="9600" dirty="0" smtClean="0"/>
              <a:t>oniec</a:t>
            </a:r>
            <a:endParaRPr lang="pl-PL" sz="9600" dirty="0"/>
          </a:p>
        </p:txBody>
      </p:sp>
      <p:sp>
        <p:nvSpPr>
          <p:cNvPr id="3" name="pole tekstowe 2"/>
          <p:cNvSpPr txBox="1"/>
          <p:nvPr/>
        </p:nvSpPr>
        <p:spPr>
          <a:xfrm>
            <a:off x="4499992" y="2497757"/>
            <a:ext cx="5472608" cy="830997"/>
          </a:xfrm>
          <a:prstGeom prst="rect">
            <a:avLst/>
          </a:prstGeom>
          <a:noFill/>
        </p:spPr>
        <p:txBody>
          <a:bodyPr wrap="square" rtlCol="0">
            <a:spAutoFit/>
          </a:bodyPr>
          <a:lstStyle/>
          <a:p>
            <a:r>
              <a:rPr lang="pl-PL" sz="2400" dirty="0" smtClean="0">
                <a:latin typeface="Bradley Hand ITC" pitchFamily="66" charset="0"/>
              </a:rPr>
              <a:t>Prezentacje wykonała</a:t>
            </a:r>
          </a:p>
          <a:p>
            <a:r>
              <a:rPr lang="pl-PL" sz="2400" dirty="0" smtClean="0">
                <a:latin typeface="Bradley Hand ITC" pitchFamily="66" charset="0"/>
              </a:rPr>
              <a:t> Julia </a:t>
            </a:r>
            <a:r>
              <a:rPr lang="pl-PL" sz="2400" dirty="0" smtClean="0">
                <a:latin typeface="Bradley Hand ITC" pitchFamily="66" charset="0"/>
              </a:rPr>
              <a:t>Sz.  </a:t>
            </a:r>
            <a:r>
              <a:rPr lang="pl-PL" sz="2400" dirty="0" smtClean="0">
                <a:latin typeface="Bradley Hand ITC" pitchFamily="66" charset="0"/>
              </a:rPr>
              <a:t>i koło </a:t>
            </a:r>
            <a:r>
              <a:rPr lang="pl-PL" sz="2400" dirty="0" smtClean="0">
                <a:latin typeface="Bradley Hand ITC" pitchFamily="66" charset="0"/>
              </a:rPr>
              <a:t>dziennikarskie</a:t>
            </a:r>
            <a:endParaRPr lang="pl-PL" sz="2400" dirty="0">
              <a:latin typeface="Bradley Hand ITC" pitchFamily="66" charset="0"/>
            </a:endParaRPr>
          </a:p>
        </p:txBody>
      </p:sp>
      <p:sp>
        <p:nvSpPr>
          <p:cNvPr id="4" name="Prostokąt 3"/>
          <p:cNvSpPr/>
          <p:nvPr/>
        </p:nvSpPr>
        <p:spPr>
          <a:xfrm>
            <a:off x="251520" y="3815631"/>
            <a:ext cx="5770449" cy="646331"/>
          </a:xfrm>
          <a:prstGeom prst="rect">
            <a:avLst/>
          </a:prstGeom>
        </p:spPr>
        <p:txBody>
          <a:bodyPr wrap="square">
            <a:spAutoFit/>
          </a:bodyPr>
          <a:lstStyle/>
          <a:p>
            <a:r>
              <a:rPr lang="pl-PL" dirty="0"/>
              <a:t>https://ncez.pl/abc-zywienia-/zasady-zdrowego-zywienia/podstawowe-zasady-zdrowego-zywienia</a:t>
            </a:r>
          </a:p>
        </p:txBody>
      </p:sp>
      <p:sp>
        <p:nvSpPr>
          <p:cNvPr id="5" name="Prostokąt 4"/>
          <p:cNvSpPr/>
          <p:nvPr/>
        </p:nvSpPr>
        <p:spPr>
          <a:xfrm>
            <a:off x="258594" y="4742520"/>
            <a:ext cx="4824536" cy="646331"/>
          </a:xfrm>
          <a:prstGeom prst="rect">
            <a:avLst/>
          </a:prstGeom>
        </p:spPr>
        <p:txBody>
          <a:bodyPr wrap="square">
            <a:spAutoFit/>
          </a:bodyPr>
          <a:lstStyle/>
          <a:p>
            <a:r>
              <a:rPr lang="pl-PL" dirty="0"/>
              <a:t>https://www.kobiety.pl/zdrowie/piramida-zdrowego-zywienia</a:t>
            </a:r>
          </a:p>
        </p:txBody>
      </p:sp>
      <p:sp>
        <p:nvSpPr>
          <p:cNvPr id="6" name="pole tekstowe 5"/>
          <p:cNvSpPr txBox="1"/>
          <p:nvPr/>
        </p:nvSpPr>
        <p:spPr>
          <a:xfrm>
            <a:off x="107504" y="5959975"/>
            <a:ext cx="7416824" cy="830997"/>
          </a:xfrm>
          <a:prstGeom prst="rect">
            <a:avLst/>
          </a:prstGeom>
          <a:noFill/>
        </p:spPr>
        <p:txBody>
          <a:bodyPr wrap="square" rtlCol="0">
            <a:spAutoFit/>
          </a:bodyPr>
          <a:lstStyle/>
          <a:p>
            <a:r>
              <a:rPr lang="pl-PL" sz="4800" dirty="0" smtClean="0"/>
              <a:t>Dziękuję za uwagę </a:t>
            </a:r>
            <a:r>
              <a:rPr lang="pl-PL" sz="4800" dirty="0" smtClean="0">
                <a:sym typeface="Wingdings" panose="05000000000000000000" pitchFamily="2" charset="2"/>
              </a:rPr>
              <a:t></a:t>
            </a:r>
            <a:endParaRPr lang="pl-PL" sz="4800" dirty="0"/>
          </a:p>
        </p:txBody>
      </p:sp>
    </p:spTree>
    <p:extLst>
      <p:ext uri="{BB962C8B-B14F-4D97-AF65-F5344CB8AC3E}">
        <p14:creationId xmlns:p14="http://schemas.microsoft.com/office/powerpoint/2010/main" val="403891829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mph" presetSubtype="0" grpId="0" nodeType="clickEffect">
                                  <p:stCondLst>
                                    <p:cond delay="0"/>
                                  </p:stCondLst>
                                  <p:childTnLst>
                                    <p:set>
                                      <p:cBhvr rctx="PPT">
                                        <p:cTn id="6" dur="indefinite"/>
                                        <p:tgtEl>
                                          <p:spTgt spid="2"/>
                                        </p:tgtEl>
                                        <p:attrNameLst>
                                          <p:attrName>style.opacity</p:attrName>
                                        </p:attrNameLst>
                                      </p:cBhvr>
                                      <p:to>
                                        <p:strVal val="0.5"/>
                                      </p:to>
                                    </p:set>
                                    <p:animEffect filter="image" prLst="opacity: 0.5">
                                      <p:cBhvr rctx="IE">
                                        <p:cTn id="7" dur="indefinite"/>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1" presetClass="entr" presetSubtype="0" fill="hold" grpId="0" nodeType="clickEffect">
                                  <p:stCondLst>
                                    <p:cond delay="0"/>
                                  </p:stCondLst>
                                  <p:iterate type="lt">
                                    <p:tmPct val="10000"/>
                                  </p:iterate>
                                  <p:childTnLst>
                                    <p:set>
                                      <p:cBhvr>
                                        <p:cTn id="11" dur="1" fill="hold">
                                          <p:stCondLst>
                                            <p:cond delay="0"/>
                                          </p:stCondLst>
                                        </p:cTn>
                                        <p:tgtEl>
                                          <p:spTgt spid="3"/>
                                        </p:tgtEl>
                                        <p:attrNameLst>
                                          <p:attrName>style.visibility</p:attrName>
                                        </p:attrNameLst>
                                      </p:cBhvr>
                                      <p:to>
                                        <p:strVal val="visible"/>
                                      </p:to>
                                    </p:set>
                                    <p:anim calcmode="lin" valueType="num">
                                      <p:cBhvr>
                                        <p:cTn id="12" dur="50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13" dur="500" fill="hold"/>
                                        <p:tgtEl>
                                          <p:spTgt spid="3"/>
                                        </p:tgtEl>
                                        <p:attrNameLst>
                                          <p:attrName>ppt_y</p:attrName>
                                        </p:attrNameLst>
                                      </p:cBhvr>
                                      <p:tavLst>
                                        <p:tav tm="0">
                                          <p:val>
                                            <p:strVal val="#ppt_y"/>
                                          </p:val>
                                        </p:tav>
                                        <p:tav tm="100000">
                                          <p:val>
                                            <p:strVal val="#ppt_y"/>
                                          </p:val>
                                        </p:tav>
                                      </p:tavLst>
                                    </p:anim>
                                    <p:anim calcmode="lin" valueType="num">
                                      <p:cBhvr>
                                        <p:cTn id="14" dur="50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id="15" dur="50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id="16" dur="500" tmFilter="0,0; .5, 1; 1, 1"/>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additive="base">
                                        <p:cTn id="21" dur="500" fill="hold"/>
                                        <p:tgtEl>
                                          <p:spTgt spid="4"/>
                                        </p:tgtEl>
                                        <p:attrNameLst>
                                          <p:attrName>ppt_x</p:attrName>
                                        </p:attrNameLst>
                                      </p:cBhvr>
                                      <p:tavLst>
                                        <p:tav tm="0">
                                          <p:val>
                                            <p:strVal val="#ppt_x"/>
                                          </p:val>
                                        </p:tav>
                                        <p:tav tm="100000">
                                          <p:val>
                                            <p:strVal val="#ppt_x"/>
                                          </p:val>
                                        </p:tav>
                                      </p:tavLst>
                                    </p:anim>
                                    <p:anim calcmode="lin" valueType="num">
                                      <p:cBhvr additive="base">
                                        <p:cTn id="2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additive="base">
                                        <p:cTn id="27" dur="500" fill="hold"/>
                                        <p:tgtEl>
                                          <p:spTgt spid="5"/>
                                        </p:tgtEl>
                                        <p:attrNameLst>
                                          <p:attrName>ppt_x</p:attrName>
                                        </p:attrNameLst>
                                      </p:cBhvr>
                                      <p:tavLst>
                                        <p:tav tm="0">
                                          <p:val>
                                            <p:strVal val="#ppt_x"/>
                                          </p:val>
                                        </p:tav>
                                        <p:tav tm="100000">
                                          <p:val>
                                            <p:strVal val="#ppt_x"/>
                                          </p:val>
                                        </p:tav>
                                      </p:tavLst>
                                    </p:anim>
                                    <p:anim calcmode="lin" valueType="num">
                                      <p:cBhvr additive="base">
                                        <p:cTn id="2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35" presetClass="entr" presetSubtype="0" fill="hold" grpId="0" nodeType="clickEffect">
                                  <p:stCondLst>
                                    <p:cond delay="0"/>
                                  </p:stCondLst>
                                  <p:childTnLst>
                                    <p:set>
                                      <p:cBhvr>
                                        <p:cTn id="32" dur="1" fill="hold">
                                          <p:stCondLst>
                                            <p:cond delay="0"/>
                                          </p:stCondLst>
                                        </p:cTn>
                                        <p:tgtEl>
                                          <p:spTgt spid="6"/>
                                        </p:tgtEl>
                                        <p:attrNameLst>
                                          <p:attrName>style.visibility</p:attrName>
                                        </p:attrNameLst>
                                      </p:cBhvr>
                                      <p:to>
                                        <p:strVal val="visible"/>
                                      </p:to>
                                    </p:set>
                                    <p:animEffect transition="in" filter="fade">
                                      <p:cBhvr>
                                        <p:cTn id="33" dur="2000"/>
                                        <p:tgtEl>
                                          <p:spTgt spid="6"/>
                                        </p:tgtEl>
                                      </p:cBhvr>
                                    </p:animEffect>
                                    <p:anim calcmode="lin" valueType="num">
                                      <p:cBhvr>
                                        <p:cTn id="34" dur="2000" fill="hold"/>
                                        <p:tgtEl>
                                          <p:spTgt spid="6"/>
                                        </p:tgtEl>
                                        <p:attrNameLst>
                                          <p:attrName>style.rotation</p:attrName>
                                        </p:attrNameLst>
                                      </p:cBhvr>
                                      <p:tavLst>
                                        <p:tav tm="0">
                                          <p:val>
                                            <p:fltVal val="720"/>
                                          </p:val>
                                        </p:tav>
                                        <p:tav tm="100000">
                                          <p:val>
                                            <p:fltVal val="0"/>
                                          </p:val>
                                        </p:tav>
                                      </p:tavLst>
                                    </p:anim>
                                    <p:anim calcmode="lin" valueType="num">
                                      <p:cBhvr>
                                        <p:cTn id="35" dur="2000" fill="hold"/>
                                        <p:tgtEl>
                                          <p:spTgt spid="6"/>
                                        </p:tgtEl>
                                        <p:attrNameLst>
                                          <p:attrName>ppt_h</p:attrName>
                                        </p:attrNameLst>
                                      </p:cBhvr>
                                      <p:tavLst>
                                        <p:tav tm="0">
                                          <p:val>
                                            <p:fltVal val="0"/>
                                          </p:val>
                                        </p:tav>
                                        <p:tav tm="100000">
                                          <p:val>
                                            <p:strVal val="#ppt_h"/>
                                          </p:val>
                                        </p:tav>
                                      </p:tavLst>
                                    </p:anim>
                                    <p:anim calcmode="lin" valueType="num">
                                      <p:cBhvr>
                                        <p:cTn id="36" dur="2000" fill="hold"/>
                                        <p:tgtEl>
                                          <p:spTgt spid="6"/>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Lst>
  </p:timing>
</p:sld>
</file>

<file path=ppt/theme/theme1.xml><?xml version="1.0" encoding="utf-8"?>
<a:theme xmlns:a="http://schemas.openxmlformats.org/drawingml/2006/main" name="Strzecha">
  <a:themeElements>
    <a:clrScheme name="Strzecha">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Średni">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trzecha">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371</TotalTime>
  <Words>184</Words>
  <Application>Microsoft Office PowerPoint</Application>
  <PresentationFormat>Pokaz na ekranie (4:3)</PresentationFormat>
  <Paragraphs>16</Paragraphs>
  <Slides>6</Slides>
  <Notes>0</Notes>
  <HiddenSlides>0</HiddenSlides>
  <MMClips>0</MMClips>
  <ScaleCrop>false</ScaleCrop>
  <HeadingPairs>
    <vt:vector size="6" baseType="variant">
      <vt:variant>
        <vt:lpstr>Używane czcionki</vt:lpstr>
      </vt:variant>
      <vt:variant>
        <vt:i4>6</vt:i4>
      </vt:variant>
      <vt:variant>
        <vt:lpstr>Motyw</vt:lpstr>
      </vt:variant>
      <vt:variant>
        <vt:i4>1</vt:i4>
      </vt:variant>
      <vt:variant>
        <vt:lpstr>Tytuły slajdów</vt:lpstr>
      </vt:variant>
      <vt:variant>
        <vt:i4>6</vt:i4>
      </vt:variant>
    </vt:vector>
  </HeadingPairs>
  <TitlesOfParts>
    <vt:vector size="13" baseType="lpstr">
      <vt:lpstr>Arial</vt:lpstr>
      <vt:lpstr>Bradley Hand ITC</vt:lpstr>
      <vt:lpstr>Calibri</vt:lpstr>
      <vt:lpstr>Open Sans</vt:lpstr>
      <vt:lpstr>Tw Cen MT</vt:lpstr>
      <vt:lpstr>Wingdings</vt:lpstr>
      <vt:lpstr>Strzecha</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Dom</dc:creator>
  <cp:lastModifiedBy>Polonistyczna</cp:lastModifiedBy>
  <cp:revision>30</cp:revision>
  <dcterms:created xsi:type="dcterms:W3CDTF">2018-12-28T10:16:47Z</dcterms:created>
  <dcterms:modified xsi:type="dcterms:W3CDTF">2019-04-24T12:01:58Z</dcterms:modified>
</cp:coreProperties>
</file>