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44619F-7206-4995-AE3E-A311379B949F}" type="datetimeFigureOut">
              <a:rPr lang="pl-PL" smtClean="0"/>
              <a:t>2019-12-10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DE9B9C-30AF-440C-8D75-40D83D0C798B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7750" advClick="0" advTm="0">
        <p14:reveal/>
      </p:transition>
    </mc:Choice>
    <mc:Fallback xmlns="">
      <p:transition spd="slow" advClick="0" advTm="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1"/>
          </a:xfrm>
        </p:spPr>
        <p:txBody>
          <a:bodyPr/>
          <a:lstStyle/>
          <a:p>
            <a:r>
              <a:rPr lang="pl-PL" dirty="0" smtClean="0"/>
              <a:t>Maria </a:t>
            </a:r>
            <a:r>
              <a:rPr lang="pl-PL" dirty="0" err="1" smtClean="0"/>
              <a:t>Jakubina</a:t>
            </a:r>
            <a:r>
              <a:rPr lang="pl-PL" dirty="0" smtClean="0"/>
              <a:t> Komornicka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00800" cy="3217912"/>
          </a:xfrm>
        </p:spPr>
        <p:txBody>
          <a:bodyPr/>
          <a:lstStyle/>
          <a:p>
            <a:r>
              <a:rPr lang="pl-PL" dirty="0" smtClean="0"/>
              <a:t>Piotr Odmieniec </a:t>
            </a:r>
            <a:r>
              <a:rPr lang="pl-PL" dirty="0" err="1" smtClean="0"/>
              <a:t>Włast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wykonał- </a:t>
            </a:r>
            <a:r>
              <a:rPr lang="pl-PL" smtClean="0"/>
              <a:t>Dominik Kuciński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3429000"/>
            <a:ext cx="2095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zesław Niemen Dziwny jest ten świa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Dźwięk 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10377">
        <p14:reveal/>
      </p:transition>
    </mc:Choice>
    <mc:Fallback xmlns="">
      <p:transition spd="slow" advClick="0" advTm="103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113" numSld="999" showWhenStopped="0">
                <p:cTn id="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Grobowiec rodziny Komornickich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9750"/>
            <a:ext cx="7776863" cy="435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9963">
        <p14:reveal/>
      </p:transition>
    </mc:Choice>
    <mc:Fallback xmlns="">
      <p:transition spd="slow" advClick="0" advTm="9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76672"/>
            <a:ext cx="69127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8277">
        <p14:reveal/>
      </p:transition>
    </mc:Choice>
    <mc:Fallback xmlns="">
      <p:transition spd="slow" advClick="0" advTm="8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Życie i twórczość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ur. 25 lipca 1876 w Grabowie nad Pilicą, zm. 8 marca 1949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Izabelinie) – polska pisarka </a:t>
            </a:r>
            <a:r>
              <a:rPr lang="pl-PL" dirty="0" smtClean="0"/>
              <a:t>młodopolska</a:t>
            </a:r>
            <a:r>
              <a:rPr lang="pl-PL" dirty="0"/>
              <a:t>, tłumaczka i krytyczka literacka</a:t>
            </a:r>
            <a:r>
              <a:rPr lang="pl-PL" dirty="0" smtClean="0"/>
              <a:t>.</a:t>
            </a:r>
          </a:p>
          <a:p>
            <a:r>
              <a:rPr lang="pl-PL" dirty="0"/>
              <a:t>W roku 1898 wyszła za mąż za poetę Jana Lemańskiego. Związek rozpadł się po dwóch latach</a:t>
            </a:r>
            <a:r>
              <a:rPr lang="pl-PL" dirty="0" smtClean="0"/>
              <a:t>.</a:t>
            </a:r>
          </a:p>
          <a:p>
            <a:pPr marL="137160" indent="0">
              <a:buNone/>
            </a:pPr>
            <a:r>
              <a:rPr lang="pl-PL" dirty="0" smtClean="0"/>
              <a:t>W </a:t>
            </a:r>
            <a:r>
              <a:rPr lang="pl-PL" dirty="0"/>
              <a:t>1900 Komornicka opublikowała Baśnie. Psalmodie, zaś od 1901 współpracowała z redagowaną przez Zenona Przesmyckiego „Chimerą”. Publikowała poezję, m.in. cykl Czarne płomienie (1901), prozę (Biesy, 1902), tłumaczenia z języka angielskiego, a także recenzje pod pseudonimem „</a:t>
            </a:r>
            <a:r>
              <a:rPr lang="pl-PL" dirty="0" err="1"/>
              <a:t>Włast</a:t>
            </a:r>
            <a:r>
              <a:rPr lang="pl-PL" dirty="0" smtClean="0"/>
              <a:t>”.</a:t>
            </a:r>
          </a:p>
          <a:p>
            <a:pPr marL="137160" indent="0">
              <a:buNone/>
            </a:pPr>
            <a:r>
              <a:rPr lang="pl-PL" dirty="0"/>
              <a:t>Uznana przez rodzinę za obłąkaną, w latach 1907–1914 przebywała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sanatoriach i szpitalach. W 1914 wróciła do rodzinnego Grabowa, gdzie rozpoczęła pisanie swojego ostatniego dzieła, </a:t>
            </a:r>
            <a:r>
              <a:rPr lang="pl-PL" dirty="0" err="1"/>
              <a:t>Xięgi</a:t>
            </a:r>
            <a:r>
              <a:rPr lang="pl-PL" dirty="0"/>
              <a:t> poezji idyllicznej. Pod koniec życia jako pisarka była zupełnie zapomniana. W 1944 z powodu zniszczeń wojennych opuściła rodzinny majątek. Zmarła w zakładzie leczniczym w Izabelinie w 1949 roku. Nagrobek znajduje się na Cmentarzu Wojskowym na Powązkach (jako Maria </a:t>
            </a:r>
            <a:r>
              <a:rPr lang="pl-PL" dirty="0" err="1" smtClean="0"/>
              <a:t>Komornicka-Lemańska</a:t>
            </a:r>
            <a:r>
              <a:rPr lang="pl-PL" dirty="0" smtClean="0"/>
              <a:t>).</a:t>
            </a:r>
            <a:endParaRPr lang="pl-PL" dirty="0"/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5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19370">
        <p14:reveal/>
      </p:transition>
    </mc:Choice>
    <mc:Fallback xmlns="">
      <p:transition spd="slow" advClick="0" advTm="193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MARIA, KTÓRA STAŁA SIĘ PIOTREM. NAJTRAGICZNIEJSZA POSTAĆ MŁODEJ </a:t>
            </a:r>
            <a:r>
              <a:rPr lang="pl-PL" dirty="0" smtClean="0"/>
              <a:t>POLSKI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48512"/>
          </a:xfrm>
        </p:spPr>
        <p:txBody>
          <a:bodyPr>
            <a:normAutofit fontScale="62500" lnSpcReduction="20000"/>
          </a:bodyPr>
          <a:lstStyle/>
          <a:p>
            <a:r>
              <a:rPr lang="pl-PL" dirty="0"/>
              <a:t>Najpierw kazała sobie wyrwać zęby. Chciała, żeby jej twarz straciła kobiece rysy. Potem obcięła włosy i spaliła wszystkie suknie. Maria Komornicka miała 31 lat, gdy stała się Piotrem </a:t>
            </a:r>
            <a:r>
              <a:rPr lang="pl-PL" dirty="0" err="1"/>
              <a:t>Włastem</a:t>
            </a:r>
            <a:r>
              <a:rPr lang="pl-PL" dirty="0"/>
              <a:t>. Ćwiczyła mięśnie, mówiła o sobie jako </a:t>
            </a:r>
            <a:r>
              <a:rPr lang="pl-PL" dirty="0" smtClean="0"/>
              <a:t>mężczyźnie</a:t>
            </a:r>
            <a:r>
              <a:rPr lang="pl-PL" dirty="0"/>
              <a:t>. Umarła w zapomnieniu</a:t>
            </a:r>
            <a:r>
              <a:rPr lang="pl-PL" dirty="0" smtClean="0"/>
              <a:t>.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Do dziś to jedna z najbardziej niezrozumianych kobiet w Polsce</a:t>
            </a:r>
            <a:r>
              <a:rPr lang="pl-PL" dirty="0" smtClean="0"/>
              <a:t>.</a:t>
            </a:r>
          </a:p>
          <a:p>
            <a:r>
              <a:rPr lang="pl-PL" dirty="0"/>
              <a:t>Po rozwodzie coraz więcej osób brało Marię za dziwaczkę, </a:t>
            </a:r>
            <a:r>
              <a:rPr lang="pl-PL" dirty="0" smtClean="0"/>
              <a:t>jednak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wciąż chętnie drukowano jej prace. </a:t>
            </a:r>
            <a:endParaRPr lang="pl-PL" dirty="0" smtClean="0"/>
          </a:p>
          <a:p>
            <a:r>
              <a:rPr lang="pl-PL" dirty="0"/>
              <a:t>Wybucha kolejna wojna. W 1944 r. Komornicy uciekli z Grabowa</a:t>
            </a: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/>
              <a:t>a Piotr trafił pod opiekę młodszej siostry Anieli. Ona umieściła go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domu starców. Ostatnie lata życia spędził chory na artretyzm.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Do </a:t>
            </a:r>
            <a:r>
              <a:rPr lang="pl-PL" dirty="0"/>
              <a:t>siostry pisał listy, pod którymi podpisywał się już jako Maria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/>
              <a:t>Komornicka umarła 8 marca 1949 r. Pochówkiem zajęły się zakonnice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przytułku. Na pogrzebie obecne były tylko one i Aniela. Marię pochowano w damskiej sukni. To była jej ostateczna </a:t>
            </a:r>
            <a:r>
              <a:rPr lang="pl-PL" dirty="0" smtClean="0"/>
              <a:t>kapitulacja.</a:t>
            </a:r>
            <a:endParaRPr lang="pl-PL" dirty="0"/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9564">
        <p14:reveal/>
      </p:transition>
    </mc:Choice>
    <mc:Fallback xmlns="">
      <p:transition spd="slow" advClick="0" advTm="95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Zostały po niej dwa zdjęcia, trzy niewielkie książki (w tym jedna zbiorowa), rozproszone po czasopismach wiersze, opowiadania, dramaty, teksty krytyczne oraz gruby - zapisany "w czasach obłędu" - zeszyt wierszy, który </a:t>
            </a:r>
            <a:r>
              <a:rPr lang="pl-PL" dirty="0" smtClean="0"/>
              <a:t>nazwała” </a:t>
            </a:r>
            <a:r>
              <a:rPr lang="pl-PL" dirty="0" err="1"/>
              <a:t>Xięgą</a:t>
            </a:r>
            <a:r>
              <a:rPr lang="pl-PL" dirty="0"/>
              <a:t> poezji </a:t>
            </a:r>
            <a:r>
              <a:rPr lang="pl-PL" dirty="0" smtClean="0"/>
              <a:t>idyllicznej”.</a:t>
            </a:r>
            <a:endParaRPr lang="pl-PL" dirty="0"/>
          </a:p>
        </p:txBody>
      </p:sp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6578">
        <p14:reveal/>
      </p:transition>
    </mc:Choice>
    <mc:Fallback xmlns="">
      <p:transition spd="slow" advClick="0" advTm="6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1600" smtClean="0"/>
              <a:t>Muzeum </a:t>
            </a:r>
            <a:r>
              <a:rPr lang="pl-PL" sz="1600" dirty="0"/>
              <a:t>im. Kazimierza Pułaskiego w Warce-Winiarach zorganizowało w 1979 roku skromną wystawę </a:t>
            </a:r>
            <a:r>
              <a:rPr lang="pl-PL" sz="1600" dirty="0" smtClean="0"/>
              <a:t>poświęconą życiu </a:t>
            </a:r>
            <a:r>
              <a:rPr lang="pl-PL" sz="1600" dirty="0"/>
              <a:t>i twórczości Marii Komornickiej. W ekspozycji umieszczono fotografię - prawdopodobnie z 1943 roku. Maria Komornicka - Piotr Odmieniec </a:t>
            </a:r>
            <a:r>
              <a:rPr lang="pl-PL" sz="1600" dirty="0" err="1"/>
              <a:t>Włast</a:t>
            </a:r>
            <a:r>
              <a:rPr lang="pl-PL" sz="1600" dirty="0"/>
              <a:t> znajduje się na niej na czwartym </a:t>
            </a:r>
            <a:r>
              <a:rPr lang="pl-PL" sz="1600" dirty="0" smtClean="0"/>
              <a:t>planie.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9313"/>
            <a:ext cx="6192687" cy="3973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8790">
        <p14:reveal/>
      </p:transition>
    </mc:Choice>
    <mc:Fallback xmlns="">
      <p:transition spd="slow" advClick="0" advTm="87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76672"/>
            <a:ext cx="784887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4357">
        <p14:reveal/>
      </p:transition>
    </mc:Choice>
    <mc:Fallback xmlns="">
      <p:transition spd="slow" advClick="0" advTm="43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pl-PL" sz="1600" dirty="0"/>
              <a:t>Grabów nad Pilicą - 60 rocznica śmierci Marii Komornickiej</a:t>
            </a:r>
            <a:br>
              <a:rPr lang="pl-PL" sz="1600" dirty="0"/>
            </a:br>
            <a:r>
              <a:rPr lang="pl-PL" sz="1600" dirty="0"/>
              <a:t/>
            </a:r>
            <a:br>
              <a:rPr lang="pl-PL" sz="1600" dirty="0"/>
            </a:br>
            <a:r>
              <a:rPr lang="pl-PL" sz="1600" dirty="0"/>
              <a:t>W dniu 8 marca 2009 r. przed Urzędem Gminy w Grabowie, w 60 rocznicę śmierci  Marii Komornickiej odsłonięto Jej pomnik, </a:t>
            </a:r>
            <a:r>
              <a:rPr lang="pl-PL" sz="1600" dirty="0" smtClean="0"/>
              <a:t>zaprojektowany</a:t>
            </a:r>
            <a:br>
              <a:rPr lang="pl-PL" sz="1600" dirty="0" smtClean="0"/>
            </a:br>
            <a:r>
              <a:rPr lang="pl-PL" sz="1600" dirty="0" smtClean="0"/>
              <a:t> </a:t>
            </a:r>
            <a:r>
              <a:rPr lang="pl-PL" sz="1600" dirty="0"/>
              <a:t>i wykonany przez Tomasza Górnickiego w pracowni Profesora Janusza Pastwy na ASP w Warszawie. </a:t>
            </a:r>
            <a:r>
              <a:rPr lang="pl-PL" sz="1600" dirty="0" smtClean="0"/>
              <a:t>     </a:t>
            </a: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416"/>
          </a:xfrm>
        </p:spPr>
        <p:txBody>
          <a:bodyPr/>
          <a:lstStyle/>
          <a:p>
            <a:pPr marL="137160" indent="0">
              <a:buNone/>
            </a:pP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8064896" cy="393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14712">
        <p14:reveal/>
      </p:transition>
    </mc:Choice>
    <mc:Fallback xmlns="">
      <p:transition spd="slow" advClick="0" advTm="14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Odsłonięcie Pomnika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6419"/>
            <a:ext cx="360040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16418"/>
            <a:ext cx="3797026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8972">
        <p14:reveal/>
      </p:transition>
    </mc:Choice>
    <mc:Fallback xmlns="">
      <p:transition spd="slow" advClick="0" advTm="8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pl-PL" dirty="0"/>
              <a:t>W dniu 8 marca, dokładnie w 60. rocznicę śmierci Marii Komornickiej odsłonięto postać poetki w centrum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Grabowa </a:t>
            </a:r>
            <a:r>
              <a:rPr lang="pl-PL" dirty="0"/>
              <a:t>nad Pilicą.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6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89745" cy="33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Dźwię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750" advClick="0" advTm="17722">
        <p14:reveal/>
      </p:transition>
    </mc:Choice>
    <mc:Fallback xmlns="">
      <p:transition spd="slow" advClick="0" advTm="17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205</Words>
  <Application>Microsoft Office PowerPoint</Application>
  <PresentationFormat>Pokaz na ekranie (4:3)</PresentationFormat>
  <Paragraphs>19</Paragraphs>
  <Slides>11</Slides>
  <Notes>0</Notes>
  <HiddenSlides>0</HiddenSlides>
  <MMClips>12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Book Antiqua</vt:lpstr>
      <vt:lpstr>Lucida Sans</vt:lpstr>
      <vt:lpstr>Wingdings</vt:lpstr>
      <vt:lpstr>Wingdings 2</vt:lpstr>
      <vt:lpstr>Wingdings 3</vt:lpstr>
      <vt:lpstr>Wierzchołek</vt:lpstr>
      <vt:lpstr>Maria Jakubina Komornicka</vt:lpstr>
      <vt:lpstr>Życie i twórczość</vt:lpstr>
      <vt:lpstr>MARIA, KTÓRA STAŁA SIĘ PIOTREM. NAJTRAGICZNIEJSZA POSTAĆ MŁODEJ POLSKI</vt:lpstr>
      <vt:lpstr>Prezentacja programu PowerPoint</vt:lpstr>
      <vt:lpstr>Muzeum im. Kazimierza Pułaskiego w Warce-Winiarach zorganizowało w 1979 roku skromną wystawę poświęconą życiu i twórczości Marii Komornickiej. W ekspozycji umieszczono fotografię - prawdopodobnie z 1943 roku. Maria Komornicka - Piotr Odmieniec Włast znajduje się na niej na czwartym planie.</vt:lpstr>
      <vt:lpstr>Prezentacja programu PowerPoint</vt:lpstr>
      <vt:lpstr>Grabów nad Pilicą - 60 rocznica śmierci Marii Komornickiej  W dniu 8 marca 2009 r. przed Urzędem Gminy w Grabowie, w 60 rocznicę śmierci  Marii Komornickiej odsłonięto Jej pomnik, zaprojektowany  i wykonany przez Tomasza Górnickiego w pracowni Profesora Janusza Pastwy na ASP w Warszawie.      </vt:lpstr>
      <vt:lpstr>Odsłonięcie Pomnika </vt:lpstr>
      <vt:lpstr>W dniu 8 marca, dokładnie w 60. rocznicę śmierci Marii Komornickiej odsłonięto postać poetki w centrum  Grabowa nad Pilicą.</vt:lpstr>
      <vt:lpstr>Grobowiec rodziny Komornickich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Jakubina Komornicka</dc:title>
  <dc:creator>Grzesiek</dc:creator>
  <cp:lastModifiedBy>Kursor 3</cp:lastModifiedBy>
  <cp:revision>16</cp:revision>
  <dcterms:created xsi:type="dcterms:W3CDTF">2018-03-11T17:57:12Z</dcterms:created>
  <dcterms:modified xsi:type="dcterms:W3CDTF">2019-12-10T12:12:55Z</dcterms:modified>
</cp:coreProperties>
</file>