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4" r:id="rId8"/>
    <p:sldId id="261" r:id="rId9"/>
    <p:sldId id="265" r:id="rId10"/>
    <p:sldId id="262" r:id="rId11"/>
    <p:sldId id="263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A5AFE-57BF-4788-A000-5DA694A3509D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7B34D-36AD-4966-88DD-60AE26540CB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A5AFE-57BF-4788-A000-5DA694A3509D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7B34D-36AD-4966-88DD-60AE26540C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A5AFE-57BF-4788-A000-5DA694A3509D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7B34D-36AD-4966-88DD-60AE26540C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A5AFE-57BF-4788-A000-5DA694A3509D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7B34D-36AD-4966-88DD-60AE26540C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A5AFE-57BF-4788-A000-5DA694A3509D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7B34D-36AD-4966-88DD-60AE26540CB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A5AFE-57BF-4788-A000-5DA694A3509D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7B34D-36AD-4966-88DD-60AE26540C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A5AFE-57BF-4788-A000-5DA694A3509D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7B34D-36AD-4966-88DD-60AE26540CB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A5AFE-57BF-4788-A000-5DA694A3509D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7B34D-36AD-4966-88DD-60AE26540C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A5AFE-57BF-4788-A000-5DA694A3509D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7B34D-36AD-4966-88DD-60AE26540C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A5AFE-57BF-4788-A000-5DA694A3509D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7B34D-36AD-4966-88DD-60AE26540C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53A5AFE-57BF-4788-A000-5DA694A3509D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CE7B34D-36AD-4966-88DD-60AE26540C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3A5AFE-57BF-4788-A000-5DA694A3509D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CE7B34D-36AD-4966-88DD-60AE26540CB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Życie </a:t>
            </a:r>
            <a:r>
              <a:rPr lang="pl-PL" dirty="0" err="1" smtClean="0">
                <a:solidFill>
                  <a:schemeClr val="tx1">
                    <a:lumMod val="10000"/>
                  </a:schemeClr>
                </a:solidFill>
              </a:rPr>
              <a:t>marii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 komornickiej</a:t>
            </a:r>
            <a:endParaRPr lang="pl-PL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914400"/>
          </a:xfrm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Zdjęcie </a:t>
            </a:r>
            <a:br>
              <a:rPr lang="pl-PL" dirty="0" smtClean="0">
                <a:solidFill>
                  <a:schemeClr val="tx1">
                    <a:lumMod val="10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poetki</a:t>
            </a:r>
            <a:endParaRPr lang="pl-PL" dirty="0">
              <a:solidFill>
                <a:schemeClr val="tx1">
                  <a:lumMod val="10000"/>
                </a:schemeClr>
              </a:solidFill>
            </a:endParaRPr>
          </a:p>
        </p:txBody>
      </p:sp>
      <p:pic>
        <p:nvPicPr>
          <p:cNvPr id="4" name="Symbol zastępczy zawartości 3" descr="Komornic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9058" y="714356"/>
            <a:ext cx="3635714" cy="4792532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714348" y="1351672"/>
            <a:ext cx="7929618" cy="4934848"/>
          </a:xfrm>
        </p:spPr>
        <p:txBody>
          <a:bodyPr>
            <a:noAutofit/>
          </a:bodyPr>
          <a:lstStyle/>
          <a:p>
            <a:pPr algn="ctr"/>
            <a:r>
              <a:rPr lang="pl-PL" sz="3200" smtClean="0">
                <a:solidFill>
                  <a:schemeClr val="tx1">
                    <a:lumMod val="10000"/>
                  </a:schemeClr>
                </a:solidFill>
              </a:rPr>
              <a:t>  </a:t>
            </a:r>
            <a:endParaRPr lang="pl-PL" sz="3200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Dziękuję za uwagę</a:t>
            </a:r>
            <a:endParaRPr lang="pl-PL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6" name="Gwiazda 32-ramienna 5"/>
          <p:cNvSpPr/>
          <p:nvPr/>
        </p:nvSpPr>
        <p:spPr>
          <a:xfrm>
            <a:off x="2428860" y="2786058"/>
            <a:ext cx="5072098" cy="3429024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>
                <a:solidFill>
                  <a:schemeClr val="tx1">
                    <a:lumMod val="10000"/>
                  </a:schemeClr>
                </a:solidFill>
              </a:rPr>
              <a:t>Klasa   6</a:t>
            </a:r>
            <a:endParaRPr lang="pl-PL" sz="4000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Życie i twórczość poetki</a:t>
            </a:r>
            <a:endParaRPr lang="pl-PL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Jej rodzicami byli Augustyn Komornicki i Anna Dunin-Wąsowicz, pradziadkiem Teodor Anzelm Dzwonkowski (1764–1850). Pochodziła z zamożnej rodziny ziemiańskiej, dzieciństwo spędziła w majątku w Grabowie. W roku 1889 wraz z matką i pięciorgiem rodzeństwa przyjechała do Warszawy, gdzie pobierała prywatne lekcje u najlepszych nauczycieli (literatury uczył ją prof. Piotr Chmielowski). Jej debiutem literackim była publikacja opowiadań </a:t>
            </a:r>
            <a:r>
              <a:rPr lang="pl-PL" i="1" dirty="0" smtClean="0">
                <a:solidFill>
                  <a:schemeClr val="tx1">
                    <a:lumMod val="10000"/>
                  </a:schemeClr>
                </a:solidFill>
              </a:rPr>
              <a:t>Z życia nędzarza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 i </a:t>
            </a:r>
            <a:r>
              <a:rPr lang="pl-PL" i="1" dirty="0" smtClean="0">
                <a:solidFill>
                  <a:schemeClr val="tx1">
                    <a:lumMod val="10000"/>
                  </a:schemeClr>
                </a:solidFill>
              </a:rPr>
              <a:t>Staszka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 w „Gazecie Warszawskiej” w 1892 roku. W 1883 w tej samej gazecie ukazała się nowela </a:t>
            </a:r>
            <a:r>
              <a:rPr lang="pl-PL" i="1" dirty="0" smtClean="0">
                <a:solidFill>
                  <a:schemeClr val="tx1">
                    <a:lumMod val="10000"/>
                  </a:schemeClr>
                </a:solidFill>
              </a:rPr>
              <a:t>Rozłąka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.       W 1894 roku wydała zbiór opowiadań </a:t>
            </a:r>
            <a:r>
              <a:rPr lang="pl-PL" i="1" dirty="0" smtClean="0">
                <a:solidFill>
                  <a:schemeClr val="tx1">
                    <a:lumMod val="10000"/>
                  </a:schemeClr>
                </a:solidFill>
              </a:rPr>
              <a:t>Szkice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. W tym samym roku w „Gazecie Poznańskiej” ukazał się także dramat </a:t>
            </a:r>
            <a:r>
              <a:rPr lang="pl-PL" i="1" dirty="0" smtClean="0">
                <a:solidFill>
                  <a:schemeClr val="tx1">
                    <a:lumMod val="10000"/>
                  </a:schemeClr>
                </a:solidFill>
              </a:rPr>
              <a:t>Skrzywdzeni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. Następnie pod naciskami ojca wyjechała do Cambridge, gdzie przez 6 miesięcy uczęszczała na wykłady w żeńskim Kolegium </a:t>
            </a:r>
            <a:r>
              <a:rPr lang="pl-PL" dirty="0" err="1" smtClean="0">
                <a:solidFill>
                  <a:schemeClr val="tx1">
                    <a:lumMod val="10000"/>
                  </a:schemeClr>
                </a:solidFill>
              </a:rPr>
              <a:t>Newnham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.</a:t>
            </a:r>
            <a:endParaRPr lang="pl-PL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SZKOŁA W MIEJSCU DWORU KOMORNICKICH</a:t>
            </a:r>
            <a:endParaRPr lang="pl-PL" dirty="0"/>
          </a:p>
        </p:txBody>
      </p:sp>
      <p:pic>
        <p:nvPicPr>
          <p:cNvPr id="4" name="Symbol zastępczy zawartości 3" descr="szkoł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784350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 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Dziennik z pobytu opublikowała pod ironicznym tytułem </a:t>
            </a:r>
            <a:r>
              <a:rPr lang="pl-PL" i="1" dirty="0" smtClean="0">
                <a:solidFill>
                  <a:schemeClr val="tx1">
                    <a:lumMod val="10000"/>
                  </a:schemeClr>
                </a:solidFill>
              </a:rPr>
              <a:t>Raj młodzieży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 na początku 1986 roku.                 Po powrocie z Cambridge wraz z Wacławem Nałkowskim i Cezarym Jellentą wydała w 1895 roku manifest literacki </a:t>
            </a:r>
            <a:r>
              <a:rPr lang="pl-PL" i="1" dirty="0" smtClean="0">
                <a:solidFill>
                  <a:schemeClr val="tx1">
                    <a:lumMod val="10000"/>
                  </a:schemeClr>
                </a:solidFill>
              </a:rPr>
              <a:t>Forpoczty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.</a:t>
            </a:r>
          </a:p>
          <a:p>
            <a:pPr algn="just"/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W roku 1898 wyszła za mąż za poetę Jana Lemańskiego . Małżeństwo uchodziło za nieudane,          a Lemański za porywczego i chorobliwie zazdrosnego. Zgodnie z relacją Jana </a:t>
            </a:r>
            <a:r>
              <a:rPr lang="pl-PL" dirty="0" err="1" smtClean="0">
                <a:solidFill>
                  <a:schemeClr val="tx1">
                    <a:lumMod val="10000"/>
                  </a:schemeClr>
                </a:solidFill>
              </a:rPr>
              <a:t>Lorentowicza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, w czasie podróży poślubnej Lemański z zazdrości dwukrotnie postrzelił z pistoletu żonę na krakowskich Plantach. Związek rozpadł się po dwóch latach.</a:t>
            </a:r>
          </a:p>
          <a:p>
            <a:endParaRPr lang="pl-PL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5786" y="1643050"/>
            <a:ext cx="7772400" cy="4572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W 1900 Komornicka opublikowała </a:t>
            </a:r>
            <a:r>
              <a:rPr lang="pl-PL" i="1" dirty="0" smtClean="0">
                <a:solidFill>
                  <a:schemeClr val="tx1">
                    <a:lumMod val="10000"/>
                  </a:schemeClr>
                </a:solidFill>
              </a:rPr>
              <a:t>Baśnie. Psalmodie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, zaś od 1901 współpracowała                                  z redagowaną przez Zenona Przesmyckiego „Chimerą”. Publikowała poezję, m.in. cykl </a:t>
            </a:r>
            <a:r>
              <a:rPr lang="pl-PL" i="1" dirty="0" smtClean="0">
                <a:solidFill>
                  <a:schemeClr val="tx1">
                    <a:lumMod val="10000"/>
                  </a:schemeClr>
                </a:solidFill>
              </a:rPr>
              <a:t>Czarne płomienie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 (1901), prozę (</a:t>
            </a:r>
            <a:r>
              <a:rPr lang="pl-PL" i="1" dirty="0" smtClean="0">
                <a:solidFill>
                  <a:schemeClr val="tx1">
                    <a:lumMod val="10000"/>
                  </a:schemeClr>
                </a:solidFill>
              </a:rPr>
              <a:t>Biesy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, 1902), tłumaczenia 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10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z 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języka angielskiego, a także recenzje pod pseudonimem „ </a:t>
            </a:r>
            <a:r>
              <a:rPr lang="pl-PL" dirty="0" err="1" smtClean="0">
                <a:solidFill>
                  <a:schemeClr val="tx1">
                    <a:lumMod val="10000"/>
                  </a:schemeClr>
                </a:solidFill>
              </a:rPr>
              <a:t>Włast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 ”.</a:t>
            </a:r>
          </a:p>
          <a:p>
            <a:pPr algn="just"/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Zgodnie z literackim mitem, powstałym wokół fabularyzowanej relacji Marii  </a:t>
            </a:r>
            <a:r>
              <a:rPr lang="pl-PL" dirty="0" err="1" smtClean="0">
                <a:solidFill>
                  <a:schemeClr val="tx1">
                    <a:lumMod val="10000"/>
                  </a:schemeClr>
                </a:solidFill>
              </a:rPr>
              <a:t>Dernałowicz</a:t>
            </a: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,                  w 1907 w hotelu w Poznaniu trzydziestojednoletnia Komornicka spaliła w piecu kobiece suknie                      i uznała się za mężczyznę</a:t>
            </a:r>
          </a:p>
          <a:p>
            <a:endParaRPr lang="pl-P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chemeClr val="tx1">
                    <a:lumMod val="10000"/>
                  </a:schemeClr>
                </a:solidFill>
              </a:rPr>
              <a:t> Od tej pory nosiła wyłącznie męskie stroje, paliła fajkę, usunęła uzębienie i używała nazwiska </a:t>
            </a:r>
            <a:r>
              <a:rPr lang="pl-PL" sz="2000" i="1" dirty="0" smtClean="0">
                <a:solidFill>
                  <a:schemeClr val="tx1">
                    <a:lumMod val="10000"/>
                  </a:schemeClr>
                </a:solidFill>
              </a:rPr>
              <a:t>Piotr Odmieniec  </a:t>
            </a:r>
            <a:r>
              <a:rPr lang="pl-PL" sz="2000" i="1" dirty="0" err="1" smtClean="0">
                <a:solidFill>
                  <a:schemeClr val="tx1">
                    <a:lumMod val="10000"/>
                  </a:schemeClr>
                </a:solidFill>
              </a:rPr>
              <a:t>Włast</a:t>
            </a:r>
            <a:r>
              <a:rPr lang="pl-PL" sz="2000" dirty="0" smtClean="0">
                <a:solidFill>
                  <a:schemeClr val="tx1">
                    <a:lumMod val="10000"/>
                  </a:schemeClr>
                </a:solidFill>
              </a:rPr>
              <a:t>.</a:t>
            </a:r>
          </a:p>
          <a:p>
            <a:pPr algn="just"/>
            <a:r>
              <a:rPr lang="pl-PL" sz="2000" dirty="0" smtClean="0">
                <a:solidFill>
                  <a:schemeClr val="tx1">
                    <a:lumMod val="10000"/>
                  </a:schemeClr>
                </a:solidFill>
              </a:rPr>
              <a:t>Uznana przez rodzinę za obłąkaną, w latach 1907–1914 przebywała w sanatoriach i szpitalach. W 1914 wróciła do rodzinnego Grabowa, gdzie rozpoczęła pisanie swojego ostatniego dzieła, </a:t>
            </a:r>
            <a:r>
              <a:rPr lang="pl-PL" sz="2000" i="1" dirty="0" err="1" smtClean="0">
                <a:solidFill>
                  <a:schemeClr val="tx1">
                    <a:lumMod val="10000"/>
                  </a:schemeClr>
                </a:solidFill>
              </a:rPr>
              <a:t>Xięgi</a:t>
            </a:r>
            <a:r>
              <a:rPr lang="pl-PL" sz="2000" i="1" dirty="0" smtClean="0">
                <a:solidFill>
                  <a:schemeClr val="tx1">
                    <a:lumMod val="10000"/>
                  </a:schemeClr>
                </a:solidFill>
              </a:rPr>
              <a:t>  poezji idyllicznej</a:t>
            </a:r>
            <a:r>
              <a:rPr lang="pl-PL" sz="2000" dirty="0" smtClean="0">
                <a:solidFill>
                  <a:schemeClr val="tx1">
                    <a:lumMod val="10000"/>
                  </a:schemeClr>
                </a:solidFill>
              </a:rPr>
              <a:t>. Pod koniec życia jako pisarka była zupełnie zapomniana. W 1944 z powodu zniszczeń wojennych opuściła rodzinny majątek. Zmarła w zakładzie leczniczym w Izabelinie w 1949 roku. Nagrobek znajduje się na Cmentarzu Wojskowym na Powązkach jako Maria Komornicka-Lemańska .</a:t>
            </a:r>
          </a:p>
          <a:p>
            <a:endParaRPr lang="pl-PL" sz="14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Wiersz „Tajemnica”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10" y="1783560"/>
            <a:ext cx="8043890" cy="464583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Nie zdradzę  tajemnicy swojej , </a:t>
            </a:r>
          </a:p>
          <a:p>
            <a:pPr>
              <a:buNone/>
            </a:pPr>
            <a:r>
              <a:rPr lang="pl-PL" dirty="0" smtClean="0"/>
              <a:t>nie powiem jej nikomu . </a:t>
            </a:r>
          </a:p>
          <a:p>
            <a:pPr>
              <a:buNone/>
            </a:pPr>
            <a:r>
              <a:rPr lang="pl-PL" dirty="0" smtClean="0"/>
              <a:t>Tego , o czym myślę bez ustanku , </a:t>
            </a:r>
          </a:p>
          <a:p>
            <a:pPr>
              <a:buNone/>
            </a:pPr>
            <a:r>
              <a:rPr lang="pl-PL" dirty="0" smtClean="0"/>
              <a:t>czego są pełne dnie i noce . </a:t>
            </a:r>
          </a:p>
          <a:p>
            <a:pPr>
              <a:buNone/>
            </a:pPr>
            <a:r>
              <a:rPr lang="pl-PL" dirty="0" smtClean="0"/>
              <a:t>Zali jest dźwiękiem dla moich uszu, albo obrazem</a:t>
            </a:r>
          </a:p>
          <a:p>
            <a:pPr>
              <a:buNone/>
            </a:pPr>
            <a:r>
              <a:rPr lang="pl-PL" dirty="0" smtClean="0"/>
              <a:t>Przed oczyma zamkniętymi, albo treścią myśli</a:t>
            </a:r>
          </a:p>
          <a:p>
            <a:pPr>
              <a:buNone/>
            </a:pPr>
            <a:r>
              <a:rPr lang="pl-PL" dirty="0" smtClean="0"/>
              <a:t>Niewidzialnych – nie powiem tego.</a:t>
            </a:r>
            <a:endParaRPr lang="pl-PL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Pomnik Marii Komornickiej </a:t>
            </a:r>
            <a:br>
              <a:rPr lang="pl-PL" dirty="0" smtClean="0">
                <a:solidFill>
                  <a:schemeClr val="tx1">
                    <a:lumMod val="10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10000"/>
                  </a:schemeClr>
                </a:solidFill>
              </a:rPr>
              <a:t>w Grabowie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Symbol zastępczy zawartości 3" descr="pomn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7620" y="1500174"/>
            <a:ext cx="3429000" cy="4572000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GRÓB RODZINY KOMORNICKICH</a:t>
            </a:r>
            <a:br>
              <a:rPr lang="pl-PL" dirty="0" smtClean="0"/>
            </a:br>
            <a:r>
              <a:rPr lang="pl-PL" dirty="0" smtClean="0"/>
              <a:t> NA CMENTARZU W GRABOWIE  NAD PILICĄ</a:t>
            </a:r>
            <a:endParaRPr lang="pl-PL" dirty="0"/>
          </a:p>
        </p:txBody>
      </p:sp>
      <p:pic>
        <p:nvPicPr>
          <p:cNvPr id="4" name="Symbol zastępczy zawartości 3" descr="cmentar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2786058"/>
            <a:ext cx="4431792" cy="33223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Niestandardowy 3">
      <a:dk1>
        <a:srgbClr val="B2C4DA"/>
      </a:dk1>
      <a:lt1>
        <a:srgbClr val="F2F2F2"/>
      </a:lt1>
      <a:dk2>
        <a:srgbClr val="FAEA37"/>
      </a:dk2>
      <a:lt2>
        <a:srgbClr val="FDF59C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95</TotalTime>
  <Words>90</Words>
  <Application>Microsoft Office PowerPoint</Application>
  <PresentationFormat>Pokaz na ekranie (4:3)</PresentationFormat>
  <Paragraphs>24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Consolas</vt:lpstr>
      <vt:lpstr>Corbel</vt:lpstr>
      <vt:lpstr>Wingdings</vt:lpstr>
      <vt:lpstr>Wingdings 2</vt:lpstr>
      <vt:lpstr>Wingdings 3</vt:lpstr>
      <vt:lpstr>Metro</vt:lpstr>
      <vt:lpstr>Życie marii komornickiej</vt:lpstr>
      <vt:lpstr>Życie i twórczość poetki</vt:lpstr>
      <vt:lpstr>SZKOŁA W MIEJSCU DWORU KOMORNICKICH</vt:lpstr>
      <vt:lpstr>Prezentacja programu PowerPoint</vt:lpstr>
      <vt:lpstr>Prezentacja programu PowerPoint</vt:lpstr>
      <vt:lpstr>Prezentacja programu PowerPoint</vt:lpstr>
      <vt:lpstr>Wiersz „Tajemnica”</vt:lpstr>
      <vt:lpstr>Pomnik Marii Komornickiej  w Grabowie </vt:lpstr>
      <vt:lpstr>GRÓB RODZINY KOMORNICKICH  NA CMENTARZU W GRABOWIE  NAD PILICĄ</vt:lpstr>
      <vt:lpstr>Zdjęcie  poetki</vt:lpstr>
      <vt:lpstr>Dziękuję za uwagę</vt:lpstr>
    </vt:vector>
  </TitlesOfParts>
  <Company>Your Organization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Your User Name</dc:creator>
  <cp:lastModifiedBy>Kursor 3</cp:lastModifiedBy>
  <cp:revision>12</cp:revision>
  <dcterms:created xsi:type="dcterms:W3CDTF">2018-03-04T10:46:17Z</dcterms:created>
  <dcterms:modified xsi:type="dcterms:W3CDTF">2019-12-10T12:05:54Z</dcterms:modified>
</cp:coreProperties>
</file>