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2019-12-10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-1683568"/>
            <a:ext cx="8208912" cy="5832648"/>
          </a:xfrm>
        </p:spPr>
        <p:txBody>
          <a:bodyPr>
            <a:normAutofit/>
          </a:bodyPr>
          <a:lstStyle/>
          <a:p>
            <a:r>
              <a:rPr lang="pl-PL" sz="9600" i="1" cap="none" dirty="0" smtClean="0">
                <a:ln w="1905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  <a:cs typeface="Aharoni" pitchFamily="2" charset="-79"/>
              </a:rPr>
              <a:t>Maria Jakubina Komornicka</a:t>
            </a:r>
            <a:r>
              <a:rPr lang="pl-PL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l-PL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pl-PL" dirty="0"/>
          </a:p>
        </p:txBody>
      </p:sp>
      <p:pic>
        <p:nvPicPr>
          <p:cNvPr id="16386" name="Picture 2" descr="Znalezione obrazy dla zapytania krótka biografia marii komornicki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645024"/>
            <a:ext cx="2178104" cy="287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Życiorys</a:t>
            </a:r>
            <a:endParaRPr lang="pl-P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Maria Komornicka urodziła się 25 lipca 1876 roku w Grabowie nad Pilicą. Pochodziła z zamożnej rodziny ziemiańskiej, dzieciństwo spędziła           w majątku w Grabowie. W roku 1889 wraz z matką i pięciorgiem rodzeństwa przyjechała do Warszawy, gdzie pobierała prywatne lekcje    u najlepszych nauczycieli. Jej debiutem literackim była publikacja opowiadań </a:t>
            </a:r>
            <a:r>
              <a:rPr lang="pl-PL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 życia nędzarza i</a:t>
            </a:r>
            <a:r>
              <a:rPr lang="pl-PL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Staszka</a:t>
            </a:r>
            <a:r>
              <a:rPr lang="pl-PL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w „Gazecie Warszawskiej”                 w 1892 roku. W roku 1898 wyszła za mąż za poetę Jana Lemańskiego. Małżeństwo uchodziło za nieudane i rozpadło się po dwóch latach.          W 1907r  Komornicka zaczęła uważać się za mężczyznę używając  nazwiska </a:t>
            </a:r>
            <a:r>
              <a:rPr lang="pl-PL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Piotr Odmieniec Włast</a:t>
            </a:r>
            <a:r>
              <a:rPr lang="pl-PL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Uznana przez rodzinę              za obłąkaną, w latach 1907–1914 przebywała w sanatoriach i szpitalach. W 1914 wróciła do rodzinnego Grabowa, gdzie rozpoczęła pisanie swojego ostatniego dzieła, </a:t>
            </a:r>
            <a:r>
              <a:rPr lang="pl-PL" sz="1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Xięgi poezji idyllicznej</a:t>
            </a:r>
            <a:r>
              <a:rPr lang="pl-PL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Pod koniec życia jako pisarka była zupełnie zapomniana. W 1944 z powodu zniszczeń wojennych opuściła rodzinny majątek. Zmarła w zakładzie leczniczym w Izabelinie w 1949 roku.</a:t>
            </a:r>
            <a:endParaRPr lang="pl-PL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Twórczość</a:t>
            </a:r>
            <a:endParaRPr lang="pl-P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 fontScale="85000" lnSpcReduction="10000"/>
          </a:bodyPr>
          <a:lstStyle/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Maria Komornicka, "Szkice", Warszawa 1894</a:t>
            </a:r>
          </a:p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Wacław Nałkowski, Maria Komornicka, Cezary Jellenta, "Forpoczty", Lwów 1895</a:t>
            </a:r>
          </a:p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Maria Komornicka, "Baśnie. Psalmodie", Warszawa 1900</a:t>
            </a:r>
          </a:p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Maria Komornicka, "Utwory poetyckie wierszem </a:t>
            </a:r>
            <a:b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prozą", Kraków 1996</a:t>
            </a:r>
          </a:p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Maria Komornicka, "Listy", zebrał i opracował Edward Boniecki, Warszawa 2011</a:t>
            </a:r>
          </a:p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Piotr Odmieniec Włast (Maria Komornicka), "Xięga poezji idyllicznej. Rzeczy francuskie", </a:t>
            </a:r>
          </a:p>
          <a:p>
            <a:pPr>
              <a:buClrTx/>
            </a:pPr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Maria Komornicka, "Utwory wybrane", Warszawa 2016</a:t>
            </a:r>
            <a:endParaRPr lang="pl-P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Fragmenty utworów</a:t>
            </a:r>
            <a:endParaRPr lang="pl-P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 rot="392633">
            <a:off x="-107644" y="1235796"/>
            <a:ext cx="5904656" cy="2880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 </a:t>
            </a:r>
            <a:r>
              <a:rPr lang="pl-PL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</a:t>
            </a:r>
            <a:r>
              <a:rPr lang="pl-PL" sz="3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„Czemu”</a:t>
            </a:r>
          </a:p>
          <a:p>
            <a:pPr>
              <a:buNone/>
            </a:pPr>
            <a:r>
              <a:rPr lang="pl-PL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  „Wyrwałam z włosów różę, nim uwiędła, cisnęłam ją w leśne ognisko.                         Nim uwiędnie, niech się spali.</a:t>
            </a:r>
          </a:p>
          <a:p>
            <a:pPr>
              <a:buNone/>
            </a:pPr>
            <a:r>
              <a:rPr lang="pl-PL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  Piłam wino z rzeźbionego kielicha, ogniste wino życia, aż męty w nim ujrzałam. Cisnęłam o głaz nie dopitą czarę — nie zazna wstrętu serce odważne i mądre, i nikt pić nie ma z czary poświęcanej.[…]”</a:t>
            </a:r>
          </a:p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 rot="346774">
            <a:off x="2938749" y="3947062"/>
            <a:ext cx="5807670" cy="2894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b="1" dirty="0" smtClean="0"/>
              <a:t>      </a:t>
            </a:r>
            <a:r>
              <a:rPr lang="pl-PL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pl-PL" sz="3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„Tęsknota”        </a:t>
            </a:r>
            <a:r>
              <a:rPr lang="pl-PL" sz="3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</a:t>
            </a:r>
            <a:r>
              <a:rPr lang="pl-PL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„Widziałam jak Cię ode mnie porywał wicher czarny, o ukochany mój!</a:t>
            </a:r>
          </a:p>
          <a:p>
            <a:pPr>
              <a:buNone/>
            </a:pPr>
            <a:r>
              <a:rPr lang="pl-PL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      W dal cię porywał, a ty odwracałeś twarz od jego lotu i patrzyłeś na mnie, wsparty rękami na skrzydłach wichrowych.</a:t>
            </a:r>
          </a:p>
          <a:p>
            <a:pPr>
              <a:buNone/>
            </a:pPr>
            <a:r>
              <a:rPr lang="pl-PL" sz="29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  Patrzała na mnie twarz drobna, blada, objęta wichrową czernią — patrzała smutnie                i wiekuiście.[…]”</a:t>
            </a:r>
            <a:endParaRPr lang="pl-PL" sz="2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 rot="328904">
            <a:off x="283397" y="410599"/>
            <a:ext cx="4274349" cy="531672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„W noc chmurami złowieszczymi”</a:t>
            </a:r>
          </a:p>
          <a:p>
            <a:pPr>
              <a:buNone/>
            </a:pPr>
            <a:endParaRPr lang="pl-PL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„W noc chmurami złowieszczymi ciemną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Leżałam jak zwalony krzyż,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duchy mocowały się nade mną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 mnie —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Jeden o buławę wsparty stał niezłomnie,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Rozkazując przepotężnym swym milczeniem: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Pójdzie wzwyż.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Drugi szeptał przez obłęd i trwogę,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Wbity we mnie rannych ócz płomieniem —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Bez ciebie żyć nie mogę —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Czoło zbliż —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Chodź do mnie...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 noc chmurami złowieszczymi ciemną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Leżałam jak zwalony krzyż,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duchy mocowały się nade mną</a:t>
            </a:r>
          </a:p>
          <a:p>
            <a:pPr>
              <a:buNone/>
            </a:pPr>
            <a:r>
              <a:rPr lang="pl-PL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 mnie —”</a:t>
            </a:r>
            <a:endParaRPr lang="pl-PL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 rot="394677">
            <a:off x="4650772" y="768424"/>
            <a:ext cx="4172272" cy="584331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45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„Zakołatałam do pustej chaty”</a:t>
            </a:r>
          </a:p>
          <a:p>
            <a:pPr>
              <a:buNone/>
            </a:pPr>
            <a:endParaRPr lang="pl-PL" sz="3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„Zakołatałam do pustej chaty,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zrzuconego z gałęzi gniazda,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 raju naszego wrót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Może jesteśmy w tej norze głuchej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Zakryte gniazdem ranne gołębie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Może trwa w tajni cud?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Przez ciemne szyby zajrzałem z nocy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Niepusty dom nasz! płacz w nim i czar...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Łka niemą kłótnią tęskniące echo,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Całowań iskry wirują chmarą,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Błyskawicowy krąży się żar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Spojrzenia tajne, milczące szały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Palą się złotem w pustyni ścian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 framudze smukły krzyż z diamentu płonie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Na ziemi dymi się trumienny krzyż...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 błyskawicowym ścian zaklętych kole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Cień stoi smukły — pręży głowę wzwyż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 cień, co mu z ramion schyla się do czoła —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 cień, co rękami rąk się jego chwyta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w nieme żalem, w zachwycone usta</a:t>
            </a:r>
          </a:p>
          <a:p>
            <a:pPr>
              <a:buNone/>
            </a:pPr>
            <a:r>
              <a:rPr lang="pl-PL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Całuje smukły cień...”</a:t>
            </a:r>
          </a:p>
          <a:p>
            <a:endParaRPr lang="pl-PL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FF66"/>
                </a:solidFill>
              </a:rPr>
              <a:t>DZIĘKUJĘ ZA UWAGĘ!!!</a:t>
            </a:r>
            <a:endParaRPr lang="pl-PL" dirty="0">
              <a:solidFill>
                <a:srgbClr val="FFFF66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32040" y="3140968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b="1" dirty="0" smtClean="0">
                <a:solidFill>
                  <a:srgbClr val="FFFF00"/>
                </a:solidFill>
              </a:rPr>
              <a:t>Wykonał- Wiktor </a:t>
            </a:r>
            <a:r>
              <a:rPr lang="pl-PL" sz="2800" b="1" smtClean="0">
                <a:solidFill>
                  <a:srgbClr val="FFFF00"/>
                </a:solidFill>
              </a:rPr>
              <a:t>Cichowlas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267</Words>
  <Application>Microsoft Office PowerPoint</Application>
  <PresentationFormat>Pokaz na ekranie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Aharoni</vt:lpstr>
      <vt:lpstr>Baskerville Old Face</vt:lpstr>
      <vt:lpstr>Book Antiqua</vt:lpstr>
      <vt:lpstr>Lucida Sans</vt:lpstr>
      <vt:lpstr>Wingdings</vt:lpstr>
      <vt:lpstr>Wingdings 2</vt:lpstr>
      <vt:lpstr>Wingdings 3</vt:lpstr>
      <vt:lpstr>Wierzchołek</vt:lpstr>
      <vt:lpstr>Maria Jakubina Komornicka </vt:lpstr>
      <vt:lpstr>Życiorys</vt:lpstr>
      <vt:lpstr>Twórczość</vt:lpstr>
      <vt:lpstr>Fragmenty utworów</vt:lpstr>
      <vt:lpstr>Prezentacja programu PowerPoint</vt:lpstr>
      <vt:lpstr>DZIĘKUJĘ ZA UWAGĘ!!!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Jakubina Komornicka</dc:title>
  <dc:creator>Klaudia</dc:creator>
  <cp:lastModifiedBy>Kursor 3</cp:lastModifiedBy>
  <cp:revision>11</cp:revision>
  <dcterms:created xsi:type="dcterms:W3CDTF">2018-02-28T14:10:45Z</dcterms:created>
  <dcterms:modified xsi:type="dcterms:W3CDTF">2019-12-10T12:13:33Z</dcterms:modified>
</cp:coreProperties>
</file>