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fntdata" ContentType="application/x-fontdata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59" r:id="rId1"/>
  </p:sldMasterIdLst>
  <p:notesMasterIdLst>
    <p:notesMasterId r:id="rId14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</p:sldIdLst>
  <p:sldSz cx="9144000" cy="5143500" type="screen16x9"/>
  <p:notesSz cx="6858000" cy="9144000"/>
  <p:embeddedFontLst>
    <p:embeddedFont>
      <p:font typeface="Lato" panose="020B0604020202020204" charset="0"/>
      <p:regular r:id="rId15"/>
      <p:bold r:id="rId16"/>
      <p:italic r:id="rId17"/>
      <p:boldItalic r:id="rId18"/>
    </p:embeddedFont>
    <p:embeddedFont>
      <p:font typeface="Verdana" panose="020B0604030504040204" pitchFamily="34" charset="0"/>
      <p:regular r:id="rId19"/>
      <p:bold r:id="rId20"/>
      <p:italic r:id="rId21"/>
      <p:boldItalic r:id="rId22"/>
    </p:embeddedFont>
    <p:embeddedFont>
      <p:font typeface="Pacifico" panose="020B0604020202020204" charset="-18"/>
      <p:regular r:id="rId23"/>
    </p:embeddedFont>
    <p:embeddedFont>
      <p:font typeface="Playfair Display" panose="020B0604020202020204" charset="-18"/>
      <p:regular r:id="rId24"/>
      <p:bold r:id="rId25"/>
      <p:italic r:id="rId26"/>
      <p:boldItalic r:id="rId27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91" d="100"/>
          <a:sy n="91" d="100"/>
        </p:scale>
        <p:origin x="786" y="84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font" Target="fonts/font4.fntdata"/><Relationship Id="rId26" Type="http://schemas.openxmlformats.org/officeDocument/2006/relationships/font" Target="fonts/font12.fntdata"/><Relationship Id="rId3" Type="http://schemas.openxmlformats.org/officeDocument/2006/relationships/slide" Target="slides/slide2.xml"/><Relationship Id="rId21" Type="http://schemas.openxmlformats.org/officeDocument/2006/relationships/font" Target="fonts/font7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font" Target="fonts/font3.fntdata"/><Relationship Id="rId25" Type="http://schemas.openxmlformats.org/officeDocument/2006/relationships/font" Target="fonts/font11.fntdata"/><Relationship Id="rId2" Type="http://schemas.openxmlformats.org/officeDocument/2006/relationships/slide" Target="slides/slide1.xml"/><Relationship Id="rId16" Type="http://schemas.openxmlformats.org/officeDocument/2006/relationships/font" Target="fonts/font2.fntdata"/><Relationship Id="rId20" Type="http://schemas.openxmlformats.org/officeDocument/2006/relationships/font" Target="fonts/font6.fntdata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10.fntdata"/><Relationship Id="rId5" Type="http://schemas.openxmlformats.org/officeDocument/2006/relationships/slide" Target="slides/slide4.xml"/><Relationship Id="rId15" Type="http://schemas.openxmlformats.org/officeDocument/2006/relationships/font" Target="fonts/font1.fntdata"/><Relationship Id="rId23" Type="http://schemas.openxmlformats.org/officeDocument/2006/relationships/font" Target="fonts/font9.fntdata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font" Target="fonts/font5.fntdata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Relationship Id="rId22" Type="http://schemas.openxmlformats.org/officeDocument/2006/relationships/font" Target="fonts/font8.fntdata"/><Relationship Id="rId27" Type="http://schemas.openxmlformats.org/officeDocument/2006/relationships/font" Target="fonts/font13.fntdata"/><Relationship Id="rId30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/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Google Shape;56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7" name="Google Shape;57;p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g4cf7c2307a_0_5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3" name="Google Shape;63;g4cf7c2307a_0_5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Google Shape;70;g4cf7c2307a_0_5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1" name="Google Shape;71;g4cf7c2307a_0_5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" name="Google Shape;78;g4cf7c2307a_0_6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9" name="Google Shape;79;g4cf7c2307a_0_6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Google Shape;86;g4cf7c2307a_0_8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7" name="Google Shape;87;g4cf7c2307a_0_8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g5029788873_1_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5" name="Google Shape;95;g5029788873_1_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Google Shape;102;g5029788873_1_1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3" name="Google Shape;103;g5029788873_1_1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Google Shape;110;g5029788873_1_2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1" name="Google Shape;111;g5029788873_1_2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" name="Google Shape;118;g5029788873_1_3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9" name="Google Shape;119;g5029788873_1_3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Google Shape;126;g5029788873_1_4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7" name="Google Shape;127;g5029788873_1_4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" name="Google Shape;134;g5029788873_1_5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5" name="Google Shape;135;g5029788873_1_5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" name="Google Shape;142;g5029788873_1_6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3" name="Google Shape;143;g5029788873_1_6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/>
          <p:nvPr/>
        </p:nvSpPr>
        <p:spPr>
          <a:xfrm>
            <a:off x="2749050" y="748800"/>
            <a:ext cx="3645900" cy="36459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" name="Google Shape;11;p2"/>
          <p:cNvSpPr/>
          <p:nvPr/>
        </p:nvSpPr>
        <p:spPr>
          <a:xfrm>
            <a:off x="2992950" y="992700"/>
            <a:ext cx="3158100" cy="3158100"/>
          </a:xfrm>
          <a:prstGeom prst="rect">
            <a:avLst/>
          </a:prstGeom>
          <a:noFill/>
          <a:ln w="28575" cap="flat" cmpd="sng">
            <a:solidFill>
              <a:schemeClr val="lt1"/>
            </a:solidFill>
            <a:prstDash val="solid"/>
            <a:miter lim="8000"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" name="Google Shape;12;p2"/>
          <p:cNvSpPr txBox="1">
            <a:spLocks noGrp="1"/>
          </p:cNvSpPr>
          <p:nvPr>
            <p:ph type="ctrTitle"/>
          </p:nvPr>
        </p:nvSpPr>
        <p:spPr>
          <a:xfrm>
            <a:off x="3096250" y="1627200"/>
            <a:ext cx="2951400" cy="1584300"/>
          </a:xfrm>
          <a:prstGeom prst="rect">
            <a:avLst/>
          </a:prstGeom>
        </p:spPr>
        <p:txBody>
          <a:bodyPr spcFirstLastPara="1" wrap="square" lIns="91425" tIns="91425" rIns="91425" bIns="91425" anchor="ctr" anchorCtr="0"/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Lato"/>
              <a:buNone/>
              <a:defRPr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Lato"/>
              <a:buNone/>
              <a:defRPr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Lato"/>
              <a:buNone/>
              <a:defRPr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Lato"/>
              <a:buNone/>
              <a:defRPr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Lato"/>
              <a:buNone/>
              <a:defRPr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Lato"/>
              <a:buNone/>
              <a:defRPr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Lato"/>
              <a:buNone/>
              <a:defRPr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Lato"/>
              <a:buNone/>
              <a:defRPr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Lato"/>
              <a:buNone/>
              <a:defRPr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9pPr>
          </a:lstStyle>
          <a:p>
            <a:endParaRPr/>
          </a:p>
        </p:txBody>
      </p:sp>
      <p:sp>
        <p:nvSpPr>
          <p:cNvPr id="13" name="Google Shape;13;p2"/>
          <p:cNvSpPr txBox="1">
            <a:spLocks noGrp="1"/>
          </p:cNvSpPr>
          <p:nvPr>
            <p:ph type="subTitle" idx="1"/>
          </p:nvPr>
        </p:nvSpPr>
        <p:spPr>
          <a:xfrm>
            <a:off x="3096363" y="3266930"/>
            <a:ext cx="2951400" cy="701400"/>
          </a:xfrm>
          <a:prstGeom prst="rect">
            <a:avLst/>
          </a:prstGeom>
        </p:spPr>
        <p:txBody>
          <a:bodyPr spcFirstLastPara="1" wrap="square" lIns="91425" tIns="91425" rIns="91425" bIns="91425" anchor="b" anchorCtr="0"/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Playfair Display"/>
              <a:buNone/>
              <a:defRPr b="1">
                <a:solidFill>
                  <a:schemeClr val="lt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Playfair Display"/>
              <a:buNone/>
              <a:defRPr sz="1800" b="1">
                <a:solidFill>
                  <a:schemeClr val="lt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Playfair Display"/>
              <a:buNone/>
              <a:defRPr sz="1800" b="1">
                <a:solidFill>
                  <a:schemeClr val="lt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Playfair Display"/>
              <a:buNone/>
              <a:defRPr sz="1800" b="1">
                <a:solidFill>
                  <a:schemeClr val="lt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Playfair Display"/>
              <a:buNone/>
              <a:defRPr sz="1800" b="1">
                <a:solidFill>
                  <a:schemeClr val="lt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Playfair Display"/>
              <a:buNone/>
              <a:defRPr sz="1800" b="1">
                <a:solidFill>
                  <a:schemeClr val="lt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Playfair Display"/>
              <a:buNone/>
              <a:defRPr sz="1800" b="1">
                <a:solidFill>
                  <a:schemeClr val="lt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Playfair Display"/>
              <a:buNone/>
              <a:defRPr sz="1800" b="1">
                <a:solidFill>
                  <a:schemeClr val="lt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Playfair Display"/>
              <a:buNone/>
              <a:defRPr sz="1800" b="1">
                <a:solidFill>
                  <a:schemeClr val="lt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9pPr>
          </a:lstStyle>
          <a:p>
            <a:endParaRPr/>
          </a:p>
        </p:txBody>
      </p:sp>
      <p:sp>
        <p:nvSpPr>
          <p:cNvPr id="14" name="Google Shape;14;p2"/>
          <p:cNvSpPr txBox="1">
            <a:spLocks noGrp="1"/>
          </p:cNvSpPr>
          <p:nvPr>
            <p:ph type="sldNum" idx="12"/>
          </p:nvPr>
        </p:nvSpPr>
        <p:spPr>
          <a:xfrm>
            <a:off x="8490250" y="4681009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l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bg>
      <p:bgPr>
        <a:solidFill>
          <a:schemeClr val="dk1"/>
        </a:solidFill>
        <a:effectLst/>
      </p:bgPr>
    </p:bg>
    <p:spTree>
      <p:nvGrpSpPr>
        <p:cNvPr id="1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3"/>
          <p:cNvSpPr txBox="1">
            <a:spLocks noGrp="1"/>
          </p:cNvSpPr>
          <p:nvPr>
            <p:ph type="title"/>
          </p:nvPr>
        </p:nvSpPr>
        <p:spPr>
          <a:xfrm>
            <a:off x="509550" y="1423875"/>
            <a:ext cx="8124900" cy="1798200"/>
          </a:xfrm>
          <a:prstGeom prst="rect">
            <a:avLst/>
          </a:prstGeom>
        </p:spPr>
        <p:txBody>
          <a:bodyPr spcFirstLastPara="1" wrap="square" lIns="91425" tIns="91425" rIns="91425" bIns="91425" anchor="ctr" anchorCtr="0"/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Font typeface="Lato"/>
              <a:buNone/>
              <a:defRPr sz="4800" b="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Font typeface="Lato"/>
              <a:buNone/>
              <a:defRPr sz="4800" b="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Font typeface="Lato"/>
              <a:buNone/>
              <a:defRPr sz="4800" b="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Font typeface="Lato"/>
              <a:buNone/>
              <a:defRPr sz="4800" b="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Font typeface="Lato"/>
              <a:buNone/>
              <a:defRPr sz="4800" b="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Font typeface="Lato"/>
              <a:buNone/>
              <a:defRPr sz="4800" b="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Font typeface="Lato"/>
              <a:buNone/>
              <a:defRPr sz="4800" b="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Font typeface="Lato"/>
              <a:buNone/>
              <a:defRPr sz="4800" b="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Font typeface="Lato"/>
              <a:buNone/>
              <a:defRPr sz="4800" b="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9pPr>
          </a:lstStyle>
          <a:p>
            <a:endParaRPr/>
          </a:p>
        </p:txBody>
      </p:sp>
      <p:sp>
        <p:nvSpPr>
          <p:cNvPr id="17" name="Google Shape;17;p3"/>
          <p:cNvSpPr txBox="1">
            <a:spLocks noGrp="1"/>
          </p:cNvSpPr>
          <p:nvPr>
            <p:ph type="sldNum" idx="12"/>
          </p:nvPr>
        </p:nvSpPr>
        <p:spPr>
          <a:xfrm>
            <a:off x="8490250" y="4681009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>
                <a:solidFill>
                  <a:schemeClr val="lt1"/>
                </a:solidFill>
              </a:defRPr>
            </a:lvl1pPr>
            <a:lvl2pPr lvl="1">
              <a:buNone/>
              <a:defRPr>
                <a:solidFill>
                  <a:schemeClr val="lt1"/>
                </a:solidFill>
              </a:defRPr>
            </a:lvl2pPr>
            <a:lvl3pPr lvl="2">
              <a:buNone/>
              <a:defRPr>
                <a:solidFill>
                  <a:schemeClr val="lt1"/>
                </a:solidFill>
              </a:defRPr>
            </a:lvl3pPr>
            <a:lvl4pPr lvl="3">
              <a:buNone/>
              <a:defRPr>
                <a:solidFill>
                  <a:schemeClr val="lt1"/>
                </a:solidFill>
              </a:defRPr>
            </a:lvl4pPr>
            <a:lvl5pPr lvl="4">
              <a:buNone/>
              <a:defRPr>
                <a:solidFill>
                  <a:schemeClr val="lt1"/>
                </a:solidFill>
              </a:defRPr>
            </a:lvl5pPr>
            <a:lvl6pPr lvl="5">
              <a:buNone/>
              <a:defRPr>
                <a:solidFill>
                  <a:schemeClr val="lt1"/>
                </a:solidFill>
              </a:defRPr>
            </a:lvl6pPr>
            <a:lvl7pPr lvl="6">
              <a:buNone/>
              <a:defRPr>
                <a:solidFill>
                  <a:schemeClr val="lt1"/>
                </a:solidFill>
              </a:defRPr>
            </a:lvl7pPr>
            <a:lvl8pPr lvl="7">
              <a:buNone/>
              <a:defRPr>
                <a:solidFill>
                  <a:schemeClr val="lt1"/>
                </a:solidFill>
              </a:defRPr>
            </a:lvl8pPr>
            <a:lvl9pPr lvl="8">
              <a:buNone/>
              <a:defRPr>
                <a:solidFill>
                  <a:schemeClr val="lt1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l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Google Shape;19;p4"/>
          <p:cNvSpPr/>
          <p:nvPr/>
        </p:nvSpPr>
        <p:spPr>
          <a:xfrm>
            <a:off x="0" y="5045700"/>
            <a:ext cx="9144000" cy="978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0" name="Google Shape;20;p4"/>
          <p:cNvSpPr txBox="1">
            <a:spLocks noGrp="1"/>
          </p:cNvSpPr>
          <p:nvPr>
            <p:ph type="title"/>
          </p:nvPr>
        </p:nvSpPr>
        <p:spPr>
          <a:xfrm>
            <a:off x="311700" y="391350"/>
            <a:ext cx="8520600" cy="626100"/>
          </a:xfrm>
          <a:prstGeom prst="rect">
            <a:avLst/>
          </a:prstGeom>
        </p:spPr>
        <p:txBody>
          <a:bodyPr spcFirstLastPara="1" wrap="square" lIns="91425" tIns="91425" rIns="91425" bIns="91425" anchor="t" anchorCtr="0"/>
          <a:lstStyle>
            <a:lvl1pPr lv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9pPr>
          </a:lstStyle>
          <a:p>
            <a:endParaRPr/>
          </a:p>
        </p:txBody>
      </p:sp>
      <p:sp>
        <p:nvSpPr>
          <p:cNvPr id="21" name="Google Shape;21;p4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/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22" name="Google Shape;22;p4"/>
          <p:cNvSpPr txBox="1">
            <a:spLocks noGrp="1"/>
          </p:cNvSpPr>
          <p:nvPr>
            <p:ph type="sldNum" idx="12"/>
          </p:nvPr>
        </p:nvSpPr>
        <p:spPr>
          <a:xfrm>
            <a:off x="8490250" y="4681009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l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Google Shape;24;p5"/>
          <p:cNvSpPr txBox="1">
            <a:spLocks noGrp="1"/>
          </p:cNvSpPr>
          <p:nvPr>
            <p:ph type="title"/>
          </p:nvPr>
        </p:nvSpPr>
        <p:spPr>
          <a:xfrm>
            <a:off x="311700" y="391350"/>
            <a:ext cx="8520600" cy="626100"/>
          </a:xfrm>
          <a:prstGeom prst="rect">
            <a:avLst/>
          </a:prstGeom>
        </p:spPr>
        <p:txBody>
          <a:bodyPr spcFirstLastPara="1" wrap="square" lIns="91425" tIns="91425" rIns="91425" bIns="91425" anchor="t" anchorCtr="0"/>
          <a:lstStyle>
            <a:lvl1pPr lv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9pPr>
          </a:lstStyle>
          <a:p>
            <a:endParaRPr/>
          </a:p>
        </p:txBody>
      </p:sp>
      <p:sp>
        <p:nvSpPr>
          <p:cNvPr id="25" name="Google Shape;25;p5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/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6" name="Google Shape;26;p5"/>
          <p:cNvSpPr txBox="1">
            <a:spLocks noGrp="1"/>
          </p:cNvSpPr>
          <p:nvPr>
            <p:ph type="body" idx="2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/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7" name="Google Shape;27;p5"/>
          <p:cNvSpPr txBox="1">
            <a:spLocks noGrp="1"/>
          </p:cNvSpPr>
          <p:nvPr>
            <p:ph type="sldNum" idx="12"/>
          </p:nvPr>
        </p:nvSpPr>
        <p:spPr>
          <a:xfrm>
            <a:off x="8490250" y="4681009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l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6"/>
          <p:cNvSpPr txBox="1">
            <a:spLocks noGrp="1"/>
          </p:cNvSpPr>
          <p:nvPr>
            <p:ph type="title"/>
          </p:nvPr>
        </p:nvSpPr>
        <p:spPr>
          <a:xfrm>
            <a:off x="311700" y="391350"/>
            <a:ext cx="8520600" cy="626100"/>
          </a:xfrm>
          <a:prstGeom prst="rect">
            <a:avLst/>
          </a:prstGeom>
        </p:spPr>
        <p:txBody>
          <a:bodyPr spcFirstLastPara="1" wrap="square" lIns="91425" tIns="91425" rIns="91425" bIns="91425" anchor="t" anchorCtr="0"/>
          <a:lstStyle>
            <a:lvl1pPr lv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9pPr>
          </a:lstStyle>
          <a:p>
            <a:endParaRPr/>
          </a:p>
        </p:txBody>
      </p:sp>
      <p:sp>
        <p:nvSpPr>
          <p:cNvPr id="30" name="Google Shape;30;p6"/>
          <p:cNvSpPr txBox="1">
            <a:spLocks noGrp="1"/>
          </p:cNvSpPr>
          <p:nvPr>
            <p:ph type="sldNum" idx="12"/>
          </p:nvPr>
        </p:nvSpPr>
        <p:spPr>
          <a:xfrm>
            <a:off x="8490250" y="4681009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l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Google Shape;32;p7"/>
          <p:cNvSpPr txBox="1">
            <a:spLocks noGrp="1"/>
          </p:cNvSpPr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spcFirstLastPara="1" wrap="square" lIns="91425" tIns="91425" rIns="91425" bIns="91425" anchor="b" anchorCtr="0"/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33" name="Google Shape;33;p7"/>
          <p:cNvSpPr txBox="1">
            <a:spLocks noGrp="1"/>
          </p:cNvSpPr>
          <p:nvPr>
            <p:ph type="body" idx="1"/>
          </p:nvPr>
        </p:nvSpPr>
        <p:spPr>
          <a:xfrm>
            <a:off x="311700" y="1391378"/>
            <a:ext cx="2808000" cy="3179400"/>
          </a:xfrm>
          <a:prstGeom prst="rect">
            <a:avLst/>
          </a:prstGeom>
        </p:spPr>
        <p:txBody>
          <a:bodyPr spcFirstLastPara="1" wrap="square" lIns="91425" tIns="91425" rIns="91425" bIns="91425" anchor="t" anchorCtr="0"/>
          <a:lstStyle>
            <a:lvl1pPr marL="457200" lvl="0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marL="914400" lvl="1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34" name="Google Shape;34;p7"/>
          <p:cNvSpPr txBox="1">
            <a:spLocks noGrp="1"/>
          </p:cNvSpPr>
          <p:nvPr>
            <p:ph type="sldNum" idx="12"/>
          </p:nvPr>
        </p:nvSpPr>
        <p:spPr>
          <a:xfrm>
            <a:off x="8490250" y="4681009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l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bg>
      <p:bgPr>
        <a:solidFill>
          <a:schemeClr val="dk2"/>
        </a:solidFill>
        <a:effectLst/>
      </p:bgPr>
    </p:bg>
    <p:spTree>
      <p:nvGrpSpPr>
        <p:cNvPr id="1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8"/>
          <p:cNvSpPr txBox="1">
            <a:spLocks noGrp="1"/>
          </p:cNvSpPr>
          <p:nvPr>
            <p:ph type="title"/>
          </p:nvPr>
        </p:nvSpPr>
        <p:spPr>
          <a:xfrm>
            <a:off x="490250" y="526350"/>
            <a:ext cx="5618700" cy="4090800"/>
          </a:xfrm>
          <a:prstGeom prst="rect">
            <a:avLst/>
          </a:prstGeom>
        </p:spPr>
        <p:txBody>
          <a:bodyPr spcFirstLastPara="1" wrap="square" lIns="91425" tIns="91425" rIns="91425" bIns="91425" anchor="ctr" anchorCtr="0"/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Font typeface="Lato"/>
              <a:buNone/>
              <a:defRPr sz="4800" b="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Font typeface="Lato"/>
              <a:buNone/>
              <a:defRPr sz="4800" b="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Font typeface="Lato"/>
              <a:buNone/>
              <a:defRPr sz="4800" b="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Font typeface="Lato"/>
              <a:buNone/>
              <a:defRPr sz="4800" b="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Font typeface="Lato"/>
              <a:buNone/>
              <a:defRPr sz="4800" b="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Font typeface="Lato"/>
              <a:buNone/>
              <a:defRPr sz="4800" b="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Font typeface="Lato"/>
              <a:buNone/>
              <a:defRPr sz="4800" b="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Font typeface="Lato"/>
              <a:buNone/>
              <a:defRPr sz="4800" b="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Font typeface="Lato"/>
              <a:buNone/>
              <a:defRPr sz="4800" b="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9pPr>
          </a:lstStyle>
          <a:p>
            <a:endParaRPr/>
          </a:p>
        </p:txBody>
      </p:sp>
      <p:sp>
        <p:nvSpPr>
          <p:cNvPr id="37" name="Google Shape;37;p8"/>
          <p:cNvSpPr txBox="1">
            <a:spLocks noGrp="1"/>
          </p:cNvSpPr>
          <p:nvPr>
            <p:ph type="sldNum" idx="12"/>
          </p:nvPr>
        </p:nvSpPr>
        <p:spPr>
          <a:xfrm>
            <a:off x="8490250" y="4681009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>
                <a:solidFill>
                  <a:schemeClr val="lt1"/>
                </a:solidFill>
              </a:defRPr>
            </a:lvl1pPr>
            <a:lvl2pPr lvl="1">
              <a:buNone/>
              <a:defRPr>
                <a:solidFill>
                  <a:schemeClr val="lt1"/>
                </a:solidFill>
              </a:defRPr>
            </a:lvl2pPr>
            <a:lvl3pPr lvl="2">
              <a:buNone/>
              <a:defRPr>
                <a:solidFill>
                  <a:schemeClr val="lt1"/>
                </a:solidFill>
              </a:defRPr>
            </a:lvl3pPr>
            <a:lvl4pPr lvl="3">
              <a:buNone/>
              <a:defRPr>
                <a:solidFill>
                  <a:schemeClr val="lt1"/>
                </a:solidFill>
              </a:defRPr>
            </a:lvl4pPr>
            <a:lvl5pPr lvl="4">
              <a:buNone/>
              <a:defRPr>
                <a:solidFill>
                  <a:schemeClr val="lt1"/>
                </a:solidFill>
              </a:defRPr>
            </a:lvl5pPr>
            <a:lvl6pPr lvl="5">
              <a:buNone/>
              <a:defRPr>
                <a:solidFill>
                  <a:schemeClr val="lt1"/>
                </a:solidFill>
              </a:defRPr>
            </a:lvl6pPr>
            <a:lvl7pPr lvl="6">
              <a:buNone/>
              <a:defRPr>
                <a:solidFill>
                  <a:schemeClr val="lt1"/>
                </a:solidFill>
              </a:defRPr>
            </a:lvl7pPr>
            <a:lvl8pPr lvl="7">
              <a:buNone/>
              <a:defRPr>
                <a:solidFill>
                  <a:schemeClr val="lt1"/>
                </a:solidFill>
              </a:defRPr>
            </a:lvl8pPr>
            <a:lvl9pPr lvl="8">
              <a:buNone/>
              <a:defRPr>
                <a:solidFill>
                  <a:schemeClr val="lt1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l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Google Shape;39;p9"/>
          <p:cNvSpPr/>
          <p:nvPr/>
        </p:nvSpPr>
        <p:spPr>
          <a:xfrm>
            <a:off x="4572000" y="-25"/>
            <a:ext cx="4572000" cy="51435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cxnSp>
        <p:nvCxnSpPr>
          <p:cNvPr id="40" name="Google Shape;40;p9"/>
          <p:cNvCxnSpPr/>
          <p:nvPr/>
        </p:nvCxnSpPr>
        <p:spPr>
          <a:xfrm>
            <a:off x="5029675" y="4495500"/>
            <a:ext cx="468300" cy="0"/>
          </a:xfrm>
          <a:prstGeom prst="straightConnector1">
            <a:avLst/>
          </a:prstGeom>
          <a:noFill/>
          <a:ln w="19050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41" name="Google Shape;41;p9"/>
          <p:cNvSpPr txBox="1">
            <a:spLocks noGrp="1"/>
          </p:cNvSpPr>
          <p:nvPr>
            <p:ph type="title"/>
          </p:nvPr>
        </p:nvSpPr>
        <p:spPr>
          <a:xfrm>
            <a:off x="265500" y="1107950"/>
            <a:ext cx="4045200" cy="1683600"/>
          </a:xfrm>
          <a:prstGeom prst="rect">
            <a:avLst/>
          </a:prstGeom>
        </p:spPr>
        <p:txBody>
          <a:bodyPr spcFirstLastPara="1" wrap="square" lIns="91425" tIns="91425" rIns="91425" bIns="91425" anchor="b" anchorCtr="0"/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endParaRPr/>
          </a:p>
        </p:txBody>
      </p:sp>
      <p:sp>
        <p:nvSpPr>
          <p:cNvPr id="42" name="Google Shape;42;p9"/>
          <p:cNvSpPr txBox="1">
            <a:spLocks noGrp="1"/>
          </p:cNvSpPr>
          <p:nvPr>
            <p:ph type="subTitle" idx="1"/>
          </p:nvPr>
        </p:nvSpPr>
        <p:spPr>
          <a:xfrm>
            <a:off x="265500" y="2845201"/>
            <a:ext cx="4045200" cy="1345500"/>
          </a:xfrm>
          <a:prstGeom prst="rect">
            <a:avLst/>
          </a:prstGeom>
        </p:spPr>
        <p:txBody>
          <a:bodyPr spcFirstLastPara="1" wrap="square" lIns="91425" tIns="91425" rIns="91425" bIns="91425" anchor="t" anchorCtr="0"/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43" name="Google Shape;43;p9"/>
          <p:cNvSpPr txBox="1">
            <a:spLocks noGrp="1"/>
          </p:cNvSpPr>
          <p:nvPr>
            <p:ph type="body" idx="2"/>
          </p:nvPr>
        </p:nvSpPr>
        <p:spPr>
          <a:xfrm>
            <a:off x="4939500" y="724200"/>
            <a:ext cx="3837000" cy="369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/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Char char="●"/>
              <a:defRPr>
                <a:solidFill>
                  <a:schemeClr val="lt1"/>
                </a:solidFill>
              </a:defRPr>
            </a:lvl1pPr>
            <a:lvl2pPr marL="914400" lvl="1" indent="-31750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2pPr>
            <a:lvl3pPr marL="1371600" lvl="2" indent="-31750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3pPr>
            <a:lvl4pPr marL="1828800" lvl="3" indent="-31750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●"/>
              <a:defRPr>
                <a:solidFill>
                  <a:schemeClr val="lt1"/>
                </a:solidFill>
              </a:defRPr>
            </a:lvl4pPr>
            <a:lvl5pPr marL="2286000" lvl="4" indent="-31750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5pPr>
            <a:lvl6pPr marL="2743200" lvl="5" indent="-31750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6pPr>
            <a:lvl7pPr marL="3200400" lvl="6" indent="-31750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●"/>
              <a:defRPr>
                <a:solidFill>
                  <a:schemeClr val="lt1"/>
                </a:solidFill>
              </a:defRPr>
            </a:lvl7pPr>
            <a:lvl8pPr marL="3657600" lvl="7" indent="-31750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8pPr>
            <a:lvl9pPr marL="4114800" lvl="8" indent="-317500">
              <a:spcBef>
                <a:spcPts val="1600"/>
              </a:spcBef>
              <a:spcAft>
                <a:spcPts val="160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44" name="Google Shape;44;p9"/>
          <p:cNvSpPr txBox="1">
            <a:spLocks noGrp="1"/>
          </p:cNvSpPr>
          <p:nvPr>
            <p:ph type="sldNum" idx="12"/>
          </p:nvPr>
        </p:nvSpPr>
        <p:spPr>
          <a:xfrm>
            <a:off x="8490250" y="4681009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>
                <a:solidFill>
                  <a:schemeClr val="lt1"/>
                </a:solidFill>
              </a:defRPr>
            </a:lvl1pPr>
            <a:lvl2pPr lvl="1">
              <a:buNone/>
              <a:defRPr>
                <a:solidFill>
                  <a:schemeClr val="lt1"/>
                </a:solidFill>
              </a:defRPr>
            </a:lvl2pPr>
            <a:lvl3pPr lvl="2">
              <a:buNone/>
              <a:defRPr>
                <a:solidFill>
                  <a:schemeClr val="lt1"/>
                </a:solidFill>
              </a:defRPr>
            </a:lvl3pPr>
            <a:lvl4pPr lvl="3">
              <a:buNone/>
              <a:defRPr>
                <a:solidFill>
                  <a:schemeClr val="lt1"/>
                </a:solidFill>
              </a:defRPr>
            </a:lvl4pPr>
            <a:lvl5pPr lvl="4">
              <a:buNone/>
              <a:defRPr>
                <a:solidFill>
                  <a:schemeClr val="lt1"/>
                </a:solidFill>
              </a:defRPr>
            </a:lvl5pPr>
            <a:lvl6pPr lvl="5">
              <a:buNone/>
              <a:defRPr>
                <a:solidFill>
                  <a:schemeClr val="lt1"/>
                </a:solidFill>
              </a:defRPr>
            </a:lvl6pPr>
            <a:lvl7pPr lvl="6">
              <a:buNone/>
              <a:defRPr>
                <a:solidFill>
                  <a:schemeClr val="lt1"/>
                </a:solidFill>
              </a:defRPr>
            </a:lvl7pPr>
            <a:lvl8pPr lvl="7">
              <a:buNone/>
              <a:defRPr>
                <a:solidFill>
                  <a:schemeClr val="lt1"/>
                </a:solidFill>
              </a:defRPr>
            </a:lvl8pPr>
            <a:lvl9pPr lvl="8">
              <a:buNone/>
              <a:defRPr>
                <a:solidFill>
                  <a:schemeClr val="lt1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l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Google Shape;46;p10"/>
          <p:cNvSpPr txBox="1">
            <a:spLocks noGrp="1"/>
          </p:cNvSpPr>
          <p:nvPr>
            <p:ph type="body" idx="1"/>
          </p:nvPr>
        </p:nvSpPr>
        <p:spPr>
          <a:xfrm>
            <a:off x="319500" y="4230575"/>
            <a:ext cx="5998800" cy="598800"/>
          </a:xfrm>
          <a:prstGeom prst="rect">
            <a:avLst/>
          </a:prstGeom>
        </p:spPr>
        <p:txBody>
          <a:bodyPr spcFirstLastPara="1" wrap="square" lIns="91425" tIns="91425" rIns="91425" bIns="91425" anchor="ctr" anchorCtr="0"/>
          <a:lstStyle>
            <a:lvl1pPr marL="457200" lvl="0" indent="-2286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>
            <a:endParaRPr/>
          </a:p>
        </p:txBody>
      </p:sp>
      <p:sp>
        <p:nvSpPr>
          <p:cNvPr id="47" name="Google Shape;47;p10"/>
          <p:cNvSpPr txBox="1">
            <a:spLocks noGrp="1"/>
          </p:cNvSpPr>
          <p:nvPr>
            <p:ph type="sldNum" idx="12"/>
          </p:nvPr>
        </p:nvSpPr>
        <p:spPr>
          <a:xfrm>
            <a:off x="8490250" y="4681009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l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1"/>
          <p:cNvSpPr/>
          <p:nvPr/>
        </p:nvSpPr>
        <p:spPr>
          <a:xfrm>
            <a:off x="0" y="5045700"/>
            <a:ext cx="9144000" cy="978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0" name="Google Shape;50;p11"/>
          <p:cNvSpPr txBox="1">
            <a:spLocks noGrp="1"/>
          </p:cNvSpPr>
          <p:nvPr>
            <p:ph type="title" hasCustomPrompt="1"/>
          </p:nvPr>
        </p:nvSpPr>
        <p:spPr>
          <a:xfrm>
            <a:off x="311700" y="1233100"/>
            <a:ext cx="8520600" cy="1610100"/>
          </a:xfrm>
          <a:prstGeom prst="rect">
            <a:avLst/>
          </a:prstGeom>
        </p:spPr>
        <p:txBody>
          <a:bodyPr spcFirstLastPara="1" wrap="square" lIns="91425" tIns="91425" rIns="91425" bIns="91425" anchor="b" anchorCtr="0"/>
          <a:lstStyle>
            <a:lvl1pPr lvl="0" algn="ctr">
              <a:spcBef>
                <a:spcPts val="0"/>
              </a:spcBef>
              <a:spcAft>
                <a:spcPts val="0"/>
              </a:spcAft>
              <a:buSzPts val="10000"/>
              <a:buFont typeface="Lato"/>
              <a:buNone/>
              <a:defRPr sz="10000">
                <a:latin typeface="Lato"/>
                <a:ea typeface="Lato"/>
                <a:cs typeface="Lato"/>
                <a:sym typeface="Lato"/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SzPts val="10000"/>
              <a:buFont typeface="Lato"/>
              <a:buNone/>
              <a:defRPr sz="10000">
                <a:latin typeface="Lato"/>
                <a:ea typeface="Lato"/>
                <a:cs typeface="Lato"/>
                <a:sym typeface="Lato"/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SzPts val="10000"/>
              <a:buFont typeface="Lato"/>
              <a:buNone/>
              <a:defRPr sz="10000">
                <a:latin typeface="Lato"/>
                <a:ea typeface="Lato"/>
                <a:cs typeface="Lato"/>
                <a:sym typeface="Lato"/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SzPts val="10000"/>
              <a:buFont typeface="Lato"/>
              <a:buNone/>
              <a:defRPr sz="10000">
                <a:latin typeface="Lato"/>
                <a:ea typeface="Lato"/>
                <a:cs typeface="Lato"/>
                <a:sym typeface="Lato"/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SzPts val="10000"/>
              <a:buFont typeface="Lato"/>
              <a:buNone/>
              <a:defRPr sz="10000">
                <a:latin typeface="Lato"/>
                <a:ea typeface="Lato"/>
                <a:cs typeface="Lato"/>
                <a:sym typeface="Lato"/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SzPts val="10000"/>
              <a:buFont typeface="Lato"/>
              <a:buNone/>
              <a:defRPr sz="10000">
                <a:latin typeface="Lato"/>
                <a:ea typeface="Lato"/>
                <a:cs typeface="Lato"/>
                <a:sym typeface="Lato"/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SzPts val="10000"/>
              <a:buFont typeface="Lato"/>
              <a:buNone/>
              <a:defRPr sz="10000">
                <a:latin typeface="Lato"/>
                <a:ea typeface="Lato"/>
                <a:cs typeface="Lato"/>
                <a:sym typeface="Lato"/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SzPts val="10000"/>
              <a:buFont typeface="Lato"/>
              <a:buNone/>
              <a:defRPr sz="10000">
                <a:latin typeface="Lato"/>
                <a:ea typeface="Lato"/>
                <a:cs typeface="Lato"/>
                <a:sym typeface="Lato"/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SzPts val="10000"/>
              <a:buFont typeface="Lato"/>
              <a:buNone/>
              <a:defRPr sz="10000">
                <a:latin typeface="Lato"/>
                <a:ea typeface="Lato"/>
                <a:cs typeface="Lato"/>
                <a:sym typeface="Lato"/>
              </a:defRPr>
            </a:lvl9pPr>
          </a:lstStyle>
          <a:p>
            <a:r>
              <a:t>xx%</a:t>
            </a:r>
          </a:p>
        </p:txBody>
      </p:sp>
      <p:sp>
        <p:nvSpPr>
          <p:cNvPr id="51" name="Google Shape;51;p11"/>
          <p:cNvSpPr txBox="1">
            <a:spLocks noGrp="1"/>
          </p:cNvSpPr>
          <p:nvPr>
            <p:ph type="body" idx="1"/>
          </p:nvPr>
        </p:nvSpPr>
        <p:spPr>
          <a:xfrm>
            <a:off x="311700" y="2919450"/>
            <a:ext cx="8520600" cy="1071600"/>
          </a:xfrm>
          <a:prstGeom prst="rect">
            <a:avLst/>
          </a:prstGeom>
        </p:spPr>
        <p:txBody>
          <a:bodyPr spcFirstLastPara="1" wrap="square" lIns="91425" tIns="91425" rIns="91425" bIns="91425" anchor="t" anchorCtr="0"/>
          <a:lstStyle>
            <a:lvl1pPr marL="457200" lvl="0" indent="-3429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ctr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52" name="Google Shape;52;p11"/>
          <p:cNvSpPr txBox="1">
            <a:spLocks noGrp="1"/>
          </p:cNvSpPr>
          <p:nvPr>
            <p:ph type="sldNum" idx="12"/>
          </p:nvPr>
        </p:nvSpPr>
        <p:spPr>
          <a:xfrm>
            <a:off x="8490250" y="4681009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l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2"/>
          <p:cNvSpPr txBox="1">
            <a:spLocks noGrp="1"/>
          </p:cNvSpPr>
          <p:nvPr>
            <p:ph type="sldNum" idx="12"/>
          </p:nvPr>
        </p:nvSpPr>
        <p:spPr>
          <a:xfrm>
            <a:off x="8490250" y="4681009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l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coral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311700" y="391350"/>
            <a:ext cx="8520600" cy="626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/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Playfair Display"/>
              <a:buNone/>
              <a:defRPr sz="3200" b="1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Playfair Display"/>
              <a:buNone/>
              <a:defRPr sz="3200" b="1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Playfair Display"/>
              <a:buNone/>
              <a:defRPr sz="3200" b="1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Playfair Display"/>
              <a:buNone/>
              <a:defRPr sz="3200" b="1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Playfair Display"/>
              <a:buNone/>
              <a:defRPr sz="3200" b="1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Playfair Display"/>
              <a:buNone/>
              <a:defRPr sz="3200" b="1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Playfair Display"/>
              <a:buNone/>
              <a:defRPr sz="3200" b="1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Playfair Display"/>
              <a:buNone/>
              <a:defRPr sz="3200" b="1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Playfair Display"/>
              <a:buNone/>
              <a:defRPr sz="3200" b="1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/>
          <a:lstStyle>
            <a:lvl1pPr marL="45720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Lato"/>
              <a:buChar char="●"/>
              <a:defRPr sz="1800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1pPr>
            <a:lvl2pPr marL="914400" lvl="1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Lato"/>
              <a:buChar char="○"/>
              <a:defRPr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2pPr>
            <a:lvl3pPr marL="1371600" lvl="2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Lato"/>
              <a:buChar char="■"/>
              <a:defRPr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3pPr>
            <a:lvl4pPr marL="1828800" lvl="3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Lato"/>
              <a:buChar char="●"/>
              <a:defRPr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4pPr>
            <a:lvl5pPr marL="2286000" lvl="4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Lato"/>
              <a:buChar char="○"/>
              <a:defRPr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5pPr>
            <a:lvl6pPr marL="2743200" lvl="5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Lato"/>
              <a:buChar char="■"/>
              <a:defRPr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6pPr>
            <a:lvl7pPr marL="3200400" lvl="6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Lato"/>
              <a:buChar char="●"/>
              <a:defRPr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7pPr>
            <a:lvl8pPr marL="3657600" lvl="7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Lato"/>
              <a:buChar char="○"/>
              <a:defRPr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8pPr>
            <a:lvl9pPr marL="4114800" lvl="8" indent="-31750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dk2"/>
              </a:buClr>
              <a:buSzPts val="1400"/>
              <a:buFont typeface="Lato"/>
              <a:buChar char="■"/>
              <a:defRPr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sldNum" idx="12"/>
          </p:nvPr>
        </p:nvSpPr>
        <p:spPr>
          <a:xfrm>
            <a:off x="8490250" y="4681009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r">
              <a:buNone/>
              <a:defRPr sz="1000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1pPr>
            <a:lvl2pPr lvl="1" algn="r">
              <a:buNone/>
              <a:defRPr sz="1000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2pPr>
            <a:lvl3pPr lvl="2" algn="r">
              <a:buNone/>
              <a:defRPr sz="1000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3pPr>
            <a:lvl4pPr lvl="3" algn="r">
              <a:buNone/>
              <a:defRPr sz="1000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4pPr>
            <a:lvl5pPr lvl="4" algn="r">
              <a:buNone/>
              <a:defRPr sz="1000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5pPr>
            <a:lvl6pPr lvl="5" algn="r">
              <a:buNone/>
              <a:defRPr sz="1000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6pPr>
            <a:lvl7pPr lvl="6" algn="r">
              <a:buNone/>
              <a:defRPr sz="1000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7pPr>
            <a:lvl8pPr lvl="7" algn="r">
              <a:buNone/>
              <a:defRPr sz="1000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8pPr>
            <a:lvl9pPr lvl="8" algn="r">
              <a:buNone/>
              <a:defRPr sz="1000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l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mc:AlternateContent xmlns:mc="http://schemas.openxmlformats.org/markup-compatibility/2006" xmlns:p14="http://schemas.microsoft.com/office/powerpoint/2010/main">
    <mc:Choice Requires="p14">
      <p:transition spd="slow" p14:dur="2200">
        <p14:prism/>
      </p:transition>
    </mc:Choice>
    <mc:Fallback xmlns:p15="http://schemas.microsoft.com/office/powerpoint/2012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="">
      <p:transition spd="slow">
        <p:fade/>
      </p:transition>
    </mc:Fallback>
  </mc:AlternateConten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2.jp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4.jp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6.jp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8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0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hyperlink" Target="http://lamode.info/15-cytatow-o-modzie-od-projektantow.html" TargetMode="External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12.jpg"/><Relationship Id="rId4" Type="http://schemas.openxmlformats.org/officeDocument/2006/relationships/image" Target="../media/image11.jp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4.jp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6.jp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8.jp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20.jp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22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13"/>
          <p:cNvSpPr txBox="1">
            <a:spLocks noGrp="1"/>
          </p:cNvSpPr>
          <p:nvPr>
            <p:ph type="ctrTitle"/>
          </p:nvPr>
        </p:nvSpPr>
        <p:spPr>
          <a:xfrm>
            <a:off x="3096250" y="1627200"/>
            <a:ext cx="2951400" cy="15843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pl" dirty="0">
                <a:latin typeface="Pacifico"/>
                <a:ea typeface="Pacifico"/>
                <a:cs typeface="Pacifico"/>
                <a:sym typeface="Pacifico"/>
              </a:rPr>
              <a:t>Kobiety </a:t>
            </a:r>
            <a:r>
              <a:rPr lang="pl" dirty="0" smtClean="0">
                <a:latin typeface="Pacifico"/>
                <a:ea typeface="Pacifico"/>
                <a:cs typeface="Pacifico"/>
                <a:sym typeface="Pacifico"/>
              </a:rPr>
              <a:t> </a:t>
            </a:r>
            <a:br>
              <a:rPr lang="pl" dirty="0" smtClean="0">
                <a:latin typeface="Pacifico"/>
                <a:ea typeface="Pacifico"/>
                <a:cs typeface="Pacifico"/>
                <a:sym typeface="Pacifico"/>
              </a:rPr>
            </a:br>
            <a:r>
              <a:rPr lang="pl" dirty="0" smtClean="0">
                <a:latin typeface="Pacifico"/>
                <a:ea typeface="Pacifico"/>
                <a:cs typeface="Pacifico"/>
                <a:sym typeface="Pacifico"/>
              </a:rPr>
              <a:t>na </a:t>
            </a:r>
            <a:r>
              <a:rPr lang="pl" dirty="0">
                <a:latin typeface="Pacifico"/>
                <a:ea typeface="Pacifico"/>
                <a:cs typeface="Pacifico"/>
                <a:sym typeface="Pacifico"/>
              </a:rPr>
              <a:t>przestrzeni wieków</a:t>
            </a:r>
            <a:endParaRPr dirty="0">
              <a:latin typeface="Pacifico"/>
              <a:ea typeface="Pacifico"/>
              <a:cs typeface="Pacifico"/>
              <a:sym typeface="Pacifico"/>
            </a:endParaRPr>
          </a:p>
        </p:txBody>
      </p:sp>
      <p:sp>
        <p:nvSpPr>
          <p:cNvPr id="60" name="Google Shape;60;p13"/>
          <p:cNvSpPr txBox="1">
            <a:spLocks noGrp="1"/>
          </p:cNvSpPr>
          <p:nvPr>
            <p:ph type="subTitle" idx="1"/>
          </p:nvPr>
        </p:nvSpPr>
        <p:spPr>
          <a:xfrm>
            <a:off x="3096363" y="3266930"/>
            <a:ext cx="2951400" cy="7014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l-PL" dirty="0" smtClean="0"/>
              <a:t>Agnieszka </a:t>
            </a:r>
            <a:r>
              <a:rPr lang="pl-PL" smtClean="0"/>
              <a:t>Przepiorka</a:t>
            </a:r>
            <a:r>
              <a:rPr lang="pl-PL" dirty="0" smtClean="0"/>
              <a:t> IIIB</a:t>
            </a:r>
            <a:endParaRPr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Google Shape;65;p14"/>
          <p:cNvSpPr txBox="1">
            <a:spLocks noGrp="1"/>
          </p:cNvSpPr>
          <p:nvPr>
            <p:ph type="title"/>
          </p:nvPr>
        </p:nvSpPr>
        <p:spPr>
          <a:xfrm>
            <a:off x="176725" y="285875"/>
            <a:ext cx="8520600" cy="787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l"/>
              <a:t>KLEOPATRA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l"/>
              <a:t>69 rok p.n.e.</a:t>
            </a:r>
            <a:endParaRPr/>
          </a:p>
        </p:txBody>
      </p:sp>
      <p:sp>
        <p:nvSpPr>
          <p:cNvPr id="66" name="Google Shape;66;p14"/>
          <p:cNvSpPr txBox="1">
            <a:spLocks noGrp="1"/>
          </p:cNvSpPr>
          <p:nvPr>
            <p:ph type="body" idx="1"/>
          </p:nvPr>
        </p:nvSpPr>
        <p:spPr>
          <a:xfrm>
            <a:off x="232975" y="1444825"/>
            <a:ext cx="58842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l" sz="1400" dirty="0">
                <a:solidFill>
                  <a:srgbClr val="6E769A"/>
                </a:solidFill>
                <a:highlight>
                  <a:srgbClr val="FFFFFF"/>
                </a:highlight>
                <a:latin typeface="Verdana"/>
                <a:ea typeface="Verdana"/>
                <a:cs typeface="Verdana"/>
                <a:sym typeface="Verdana"/>
              </a:rPr>
              <a:t>Kleopatra była obdarzona charyzmą, niezwykłą siłą perswazji </a:t>
            </a:r>
            <a:r>
              <a:rPr lang="pl" sz="1400" dirty="0" smtClean="0">
                <a:solidFill>
                  <a:srgbClr val="6E769A"/>
                </a:solidFill>
                <a:highlight>
                  <a:srgbClr val="FFFFFF"/>
                </a:highlight>
                <a:latin typeface="Verdana"/>
                <a:ea typeface="Verdana"/>
                <a:cs typeface="Verdana"/>
                <a:sym typeface="Verdana"/>
              </a:rPr>
              <a:t>  i </a:t>
            </a:r>
            <a:r>
              <a:rPr lang="pl" sz="1400" dirty="0">
                <a:solidFill>
                  <a:srgbClr val="6E769A"/>
                </a:solidFill>
                <a:highlight>
                  <a:srgbClr val="FFFFFF"/>
                </a:highlight>
                <a:latin typeface="Verdana"/>
                <a:ea typeface="Verdana"/>
                <a:cs typeface="Verdana"/>
                <a:sym typeface="Verdana"/>
              </a:rPr>
              <a:t>umiejętnością szybkiego myślenia, co pozwoliło jej ocalić jej królestwo od rzymskich zakusów przynajmniej przez jakiś czas. Niestety, nie zdołała utrzymać rzymskiej potęgi z daleka tak długo, </a:t>
            </a:r>
            <a:r>
              <a:rPr lang="pl" sz="1400" dirty="0" smtClean="0">
                <a:solidFill>
                  <a:srgbClr val="6E769A"/>
                </a:solidFill>
                <a:highlight>
                  <a:srgbClr val="FFFFFF"/>
                </a:highlight>
                <a:latin typeface="Verdana"/>
                <a:ea typeface="Verdana"/>
                <a:cs typeface="Verdana"/>
                <a:sym typeface="Verdana"/>
              </a:rPr>
              <a:t>jakby </a:t>
            </a:r>
            <a:r>
              <a:rPr lang="pl" sz="1400" dirty="0">
                <a:solidFill>
                  <a:srgbClr val="6E769A"/>
                </a:solidFill>
                <a:highlight>
                  <a:srgbClr val="FFFFFF"/>
                </a:highlight>
                <a:latin typeface="Verdana"/>
                <a:ea typeface="Verdana"/>
                <a:cs typeface="Verdana"/>
                <a:sym typeface="Verdana"/>
              </a:rPr>
              <a:t>chciała. Kleopatra jest znana jako ostatnia królowa, jak również ostatni faraon Egiptu. Po jej śmierci Egipt stał się rzymską prowincją.</a:t>
            </a:r>
            <a:endParaRPr sz="1400" dirty="0">
              <a:solidFill>
                <a:srgbClr val="6E769A"/>
              </a:solidFill>
              <a:highlight>
                <a:srgbClr val="FFFFFF"/>
              </a:highlight>
              <a:latin typeface="Verdana"/>
              <a:ea typeface="Verdana"/>
              <a:cs typeface="Verdana"/>
              <a:sym typeface="Verdana"/>
            </a:endParaRPr>
          </a:p>
          <a:p>
            <a:pPr marL="0" lvl="0" indent="0" algn="l" rtl="0">
              <a:spcBef>
                <a:spcPts val="1600"/>
              </a:spcBef>
              <a:spcAft>
                <a:spcPts val="1600"/>
              </a:spcAft>
              <a:buNone/>
            </a:pPr>
            <a:r>
              <a:rPr lang="pl" sz="1400" b="1" i="1" dirty="0">
                <a:solidFill>
                  <a:srgbClr val="6E769A"/>
                </a:solidFill>
                <a:latin typeface="Verdana"/>
                <a:ea typeface="Verdana"/>
                <a:cs typeface="Verdana"/>
                <a:sym typeface="Verdana"/>
              </a:rPr>
              <a:t>Odważna, pełna pomysłów, śmiała a zarazem przebiegła, mająca w miejsce każdego przestarzałego projektu, trzy nowe w zanadrzu.</a:t>
            </a:r>
            <a:endParaRPr sz="1400" b="1" i="1" dirty="0">
              <a:solidFill>
                <a:srgbClr val="6E769A"/>
              </a:solidFill>
              <a:highlight>
                <a:srgbClr val="FFFFFF"/>
              </a:highlight>
              <a:latin typeface="Verdana"/>
              <a:ea typeface="Verdana"/>
              <a:cs typeface="Verdana"/>
              <a:sym typeface="Verdana"/>
            </a:endParaRPr>
          </a:p>
        </p:txBody>
      </p:sp>
      <p:pic>
        <p:nvPicPr>
          <p:cNvPr id="67" name="Google Shape;67;p1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670299" y="104850"/>
            <a:ext cx="2404899" cy="3014151"/>
          </a:xfrm>
          <a:prstGeom prst="rect">
            <a:avLst/>
          </a:prstGeom>
          <a:noFill/>
          <a:ln>
            <a:noFill/>
          </a:ln>
        </p:spPr>
      </p:pic>
      <p:pic>
        <p:nvPicPr>
          <p:cNvPr id="68" name="Google Shape;68;p14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174254" y="2080750"/>
            <a:ext cx="1427575" cy="18918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p15"/>
          <p:cNvSpPr txBox="1">
            <a:spLocks noGrp="1"/>
          </p:cNvSpPr>
          <p:nvPr>
            <p:ph type="title"/>
          </p:nvPr>
        </p:nvSpPr>
        <p:spPr>
          <a:xfrm>
            <a:off x="311700" y="323850"/>
            <a:ext cx="8520600" cy="626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l"/>
              <a:t>JOANNA D’ARC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l"/>
              <a:t>1412 rok</a:t>
            </a:r>
            <a:endParaRPr/>
          </a:p>
        </p:txBody>
      </p:sp>
      <p:sp>
        <p:nvSpPr>
          <p:cNvPr id="74" name="Google Shape;74;p15"/>
          <p:cNvSpPr txBox="1">
            <a:spLocks noGrp="1"/>
          </p:cNvSpPr>
          <p:nvPr>
            <p:ph type="body" idx="1"/>
          </p:nvPr>
        </p:nvSpPr>
        <p:spPr>
          <a:xfrm>
            <a:off x="2505813" y="1377400"/>
            <a:ext cx="5178000" cy="3519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l" sz="1400" dirty="0">
                <a:solidFill>
                  <a:srgbClr val="6E769A"/>
                </a:solidFill>
                <a:latin typeface="Verdana"/>
                <a:ea typeface="Verdana"/>
                <a:cs typeface="Verdana"/>
                <a:sym typeface="Verdana"/>
              </a:rPr>
              <a:t>W 1429 roku Karol VII powierzył jej swoją armię ochotniczą, na której czele stanęła w przebraniu mężczyzny. Dowódca początkowo nie słuchał rad Joanny, która ostrożne działania francuskich strategów chciała zamienić na ryzykowne, ale bardziej skuteczne ataki. W końcu udało się i Joanna D’arc oswobodziła Orlean.</a:t>
            </a:r>
            <a:endParaRPr sz="1400" dirty="0">
              <a:solidFill>
                <a:srgbClr val="6E769A"/>
              </a:solidFill>
              <a:latin typeface="Verdana"/>
              <a:ea typeface="Verdana"/>
              <a:cs typeface="Verdana"/>
              <a:sym typeface="Verdana"/>
            </a:endParaRPr>
          </a:p>
          <a:p>
            <a:pPr marL="0" lvl="0" indent="0" algn="l" rtl="0">
              <a:spcBef>
                <a:spcPts val="1600"/>
              </a:spcBef>
              <a:spcAft>
                <a:spcPts val="1600"/>
              </a:spcAft>
              <a:buNone/>
            </a:pPr>
            <a:r>
              <a:rPr lang="pl" sz="1400" b="1" i="1" dirty="0">
                <a:solidFill>
                  <a:srgbClr val="6E769A"/>
                </a:solidFill>
                <a:latin typeface="Verdana"/>
                <a:ea typeface="Verdana"/>
                <a:cs typeface="Verdana"/>
                <a:sym typeface="Verdana"/>
              </a:rPr>
              <a:t>Jestem tu przysłana przez Boga, by was wygnać </a:t>
            </a:r>
            <a:r>
              <a:rPr lang="pl" sz="1400" b="1" i="1" dirty="0" smtClean="0">
                <a:solidFill>
                  <a:srgbClr val="6E769A"/>
                </a:solidFill>
                <a:latin typeface="Verdana"/>
                <a:ea typeface="Verdana"/>
                <a:cs typeface="Verdana"/>
                <a:sym typeface="Verdana"/>
              </a:rPr>
              <a:t/>
            </a:r>
            <a:br>
              <a:rPr lang="pl" sz="1400" b="1" i="1" dirty="0" smtClean="0">
                <a:solidFill>
                  <a:srgbClr val="6E769A"/>
                </a:solidFill>
                <a:latin typeface="Verdana"/>
                <a:ea typeface="Verdana"/>
                <a:cs typeface="Verdana"/>
                <a:sym typeface="Verdana"/>
              </a:rPr>
            </a:br>
            <a:r>
              <a:rPr lang="pl" sz="1400" b="1" i="1" dirty="0" smtClean="0">
                <a:solidFill>
                  <a:srgbClr val="6E769A"/>
                </a:solidFill>
                <a:latin typeface="Verdana"/>
                <a:ea typeface="Verdana"/>
                <a:cs typeface="Verdana"/>
                <a:sym typeface="Verdana"/>
              </a:rPr>
              <a:t>z </a:t>
            </a:r>
            <a:r>
              <a:rPr lang="pl" sz="1400" b="1" i="1" dirty="0">
                <a:solidFill>
                  <a:srgbClr val="6E769A"/>
                </a:solidFill>
                <a:latin typeface="Verdana"/>
                <a:ea typeface="Verdana"/>
                <a:cs typeface="Verdana"/>
                <a:sym typeface="Verdana"/>
              </a:rPr>
              <a:t>całej Francji. </a:t>
            </a:r>
            <a:endParaRPr sz="1400" b="1" i="1" dirty="0">
              <a:solidFill>
                <a:srgbClr val="6E769A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  <p:pic>
        <p:nvPicPr>
          <p:cNvPr id="75" name="Google Shape;75;p1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33676" y="2159450"/>
            <a:ext cx="2166476" cy="2846875"/>
          </a:xfrm>
          <a:prstGeom prst="rect">
            <a:avLst/>
          </a:prstGeom>
          <a:noFill/>
          <a:ln>
            <a:noFill/>
          </a:ln>
        </p:spPr>
      </p:pic>
      <p:pic>
        <p:nvPicPr>
          <p:cNvPr id="76" name="Google Shape;76;p15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7683823" y="231850"/>
            <a:ext cx="1277025" cy="19276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16"/>
          <p:cNvSpPr txBox="1">
            <a:spLocks noGrp="1"/>
          </p:cNvSpPr>
          <p:nvPr>
            <p:ph type="title"/>
          </p:nvPr>
        </p:nvSpPr>
        <p:spPr>
          <a:xfrm>
            <a:off x="3033525" y="430575"/>
            <a:ext cx="8520600" cy="626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l"/>
              <a:t>BONA SFORZA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l"/>
              <a:t>1494 rok</a:t>
            </a:r>
            <a:endParaRPr/>
          </a:p>
        </p:txBody>
      </p:sp>
      <p:sp>
        <p:nvSpPr>
          <p:cNvPr id="82" name="Google Shape;82;p16"/>
          <p:cNvSpPr txBox="1">
            <a:spLocks noGrp="1"/>
          </p:cNvSpPr>
          <p:nvPr>
            <p:ph type="body" idx="1"/>
          </p:nvPr>
        </p:nvSpPr>
        <p:spPr>
          <a:xfrm>
            <a:off x="3033525" y="1601800"/>
            <a:ext cx="5715600" cy="3418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l" sz="1400" dirty="0">
                <a:solidFill>
                  <a:srgbClr val="6E769A"/>
                </a:solidFill>
                <a:latin typeface="Verdana"/>
                <a:ea typeface="Verdana"/>
                <a:cs typeface="Verdana"/>
                <a:sym typeface="Verdana"/>
              </a:rPr>
              <a:t>Królowa Bona prowadziła racjonalną politykę podyktowaną interesami RP jak również swoimi własnymi, weszła bowiem w posiadanie wielu miast i wsi, gromadząc przy tym wielki majątek w złocie. Przy tym krzewiła w Polsce renesans, jako człowiek tej właśnie epoki. Została zatem mecenasem sztuki, również kuchni importowanej z Włoch, ponadto jej autorstwu przypisuje się ówczesne reformy ziemskie, </a:t>
            </a:r>
            <a:r>
              <a:rPr lang="pl" sz="1400" dirty="0" smtClean="0">
                <a:solidFill>
                  <a:srgbClr val="6E769A"/>
                </a:solidFill>
                <a:latin typeface="Verdana"/>
                <a:ea typeface="Verdana"/>
                <a:cs typeface="Verdana"/>
                <a:sym typeface="Verdana"/>
              </a:rPr>
              <a:t>administracyjne   </a:t>
            </a:r>
            <a:r>
              <a:rPr lang="pl" sz="1400" dirty="0">
                <a:solidFill>
                  <a:srgbClr val="6E769A"/>
                </a:solidFill>
                <a:latin typeface="Verdana"/>
                <a:ea typeface="Verdana"/>
                <a:cs typeface="Verdana"/>
                <a:sym typeface="Verdana"/>
              </a:rPr>
              <a:t>i podatkowe, zwłaszcza jeśli chodzi o ”ucywilizowywanie” wschodnich rubieży, czyli Litwy.</a:t>
            </a:r>
            <a:endParaRPr sz="1400" dirty="0">
              <a:solidFill>
                <a:srgbClr val="6E769A"/>
              </a:solidFill>
              <a:latin typeface="Verdana"/>
              <a:ea typeface="Verdana"/>
              <a:cs typeface="Verdana"/>
              <a:sym typeface="Verdana"/>
            </a:endParaRPr>
          </a:p>
          <a:p>
            <a:pPr marL="0" lvl="0" indent="0" algn="l" rtl="0">
              <a:spcBef>
                <a:spcPts val="1600"/>
              </a:spcBef>
              <a:spcAft>
                <a:spcPts val="1600"/>
              </a:spcAft>
              <a:buNone/>
            </a:pPr>
            <a:r>
              <a:rPr lang="pl" sz="1400" b="1" i="1" dirty="0">
                <a:solidFill>
                  <a:srgbClr val="6E769A"/>
                </a:solidFill>
                <a:latin typeface="Verdana"/>
                <a:ea typeface="Verdana"/>
                <a:cs typeface="Verdana"/>
                <a:sym typeface="Verdana"/>
              </a:rPr>
              <a:t>U was dukaty leżą na gościńcach, schylić się jeno</a:t>
            </a:r>
            <a:r>
              <a:rPr lang="pl" sz="1400" b="1" i="1" dirty="0" smtClean="0">
                <a:solidFill>
                  <a:srgbClr val="6E769A"/>
                </a:solidFill>
                <a:latin typeface="Verdana"/>
                <a:ea typeface="Verdana"/>
                <a:cs typeface="Verdana"/>
                <a:sym typeface="Verdana"/>
              </a:rPr>
              <a:t>,</a:t>
            </a:r>
            <a:br>
              <a:rPr lang="pl" sz="1400" b="1" i="1" dirty="0" smtClean="0">
                <a:solidFill>
                  <a:srgbClr val="6E769A"/>
                </a:solidFill>
                <a:latin typeface="Verdana"/>
                <a:ea typeface="Verdana"/>
                <a:cs typeface="Verdana"/>
                <a:sym typeface="Verdana"/>
              </a:rPr>
            </a:br>
            <a:r>
              <a:rPr lang="pl" sz="1400" b="1" i="1" dirty="0" smtClean="0">
                <a:solidFill>
                  <a:srgbClr val="6E769A"/>
                </a:solidFill>
                <a:latin typeface="Verdana"/>
                <a:ea typeface="Verdana"/>
                <a:cs typeface="Verdana"/>
                <a:sym typeface="Verdana"/>
              </a:rPr>
              <a:t>a żeby </a:t>
            </a:r>
            <a:r>
              <a:rPr lang="pl" sz="1400" b="1" i="1" dirty="0">
                <a:solidFill>
                  <a:srgbClr val="6E769A"/>
                </a:solidFill>
                <a:latin typeface="Verdana"/>
                <a:ea typeface="Verdana"/>
                <a:cs typeface="Verdana"/>
                <a:sym typeface="Verdana"/>
              </a:rPr>
              <a:t>je zebrać. Nikt nie chce? Tym lepiej dla mnie.</a:t>
            </a:r>
            <a:endParaRPr sz="1400" b="1" i="1" dirty="0">
              <a:solidFill>
                <a:srgbClr val="6E769A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  <p:pic>
        <p:nvPicPr>
          <p:cNvPr id="83" name="Google Shape;83;p1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83050" y="1123549"/>
            <a:ext cx="1878150" cy="3706099"/>
          </a:xfrm>
          <a:prstGeom prst="rect">
            <a:avLst/>
          </a:prstGeom>
          <a:noFill/>
          <a:ln>
            <a:noFill/>
          </a:ln>
        </p:spPr>
      </p:pic>
      <p:pic>
        <p:nvPicPr>
          <p:cNvPr id="84" name="Google Shape;84;p16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0" y="0"/>
            <a:ext cx="1256801" cy="16018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Google Shape;89;p17"/>
          <p:cNvSpPr txBox="1">
            <a:spLocks noGrp="1"/>
          </p:cNvSpPr>
          <p:nvPr>
            <p:ph type="title"/>
          </p:nvPr>
        </p:nvSpPr>
        <p:spPr>
          <a:xfrm>
            <a:off x="197250" y="162475"/>
            <a:ext cx="8520600" cy="626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l"/>
              <a:t>EMILIA PLATER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l"/>
              <a:t>1806 rok</a:t>
            </a:r>
            <a:endParaRPr/>
          </a:p>
        </p:txBody>
      </p:sp>
      <p:sp>
        <p:nvSpPr>
          <p:cNvPr id="90" name="Google Shape;90;p17"/>
          <p:cNvSpPr txBox="1">
            <a:spLocks noGrp="1"/>
          </p:cNvSpPr>
          <p:nvPr>
            <p:ph type="body" idx="1"/>
          </p:nvPr>
        </p:nvSpPr>
        <p:spPr>
          <a:xfrm>
            <a:off x="345500" y="1461050"/>
            <a:ext cx="4533300" cy="3367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l" sz="1400" dirty="0">
                <a:solidFill>
                  <a:srgbClr val="6E769A"/>
                </a:solidFill>
                <a:latin typeface="Verdana"/>
                <a:ea typeface="Verdana"/>
                <a:cs typeface="Verdana"/>
                <a:sym typeface="Verdana"/>
              </a:rPr>
              <a:t>Była </a:t>
            </a:r>
            <a:r>
              <a:rPr lang="pl" sz="1400" dirty="0" smtClean="0">
                <a:solidFill>
                  <a:srgbClr val="6E769A"/>
                </a:solidFill>
                <a:latin typeface="Verdana"/>
                <a:ea typeface="Verdana"/>
                <a:cs typeface="Verdana"/>
                <a:sym typeface="Verdana"/>
              </a:rPr>
              <a:t>jedną </a:t>
            </a:r>
            <a:r>
              <a:rPr lang="pl" sz="1400" dirty="0">
                <a:solidFill>
                  <a:srgbClr val="6E769A"/>
                </a:solidFill>
                <a:latin typeface="Verdana"/>
                <a:ea typeface="Verdana"/>
                <a:cs typeface="Verdana"/>
                <a:sym typeface="Verdana"/>
              </a:rPr>
              <a:t>z niewielu kobiet walczących </a:t>
            </a:r>
            <a:r>
              <a:rPr lang="pl" sz="1400" dirty="0" smtClean="0">
                <a:solidFill>
                  <a:srgbClr val="6E769A"/>
                </a:solidFill>
                <a:latin typeface="Verdana"/>
                <a:ea typeface="Verdana"/>
                <a:cs typeface="Verdana"/>
                <a:sym typeface="Verdana"/>
              </a:rPr>
              <a:t>                  w </a:t>
            </a:r>
            <a:r>
              <a:rPr lang="pl" sz="1400" dirty="0">
                <a:solidFill>
                  <a:srgbClr val="6E769A"/>
                </a:solidFill>
                <a:latin typeface="Verdana"/>
                <a:ea typeface="Verdana"/>
                <a:cs typeface="Verdana"/>
                <a:sym typeface="Verdana"/>
              </a:rPr>
              <a:t>oddziałach powstańców listopadowych. Gdy tylko wybuchło powstanie, obcięła swoje długie włosy, przywdziała męski strój i uzbrojona </a:t>
            </a:r>
            <a:r>
              <a:rPr lang="pl" sz="1400" dirty="0" smtClean="0">
                <a:solidFill>
                  <a:srgbClr val="6E769A"/>
                </a:solidFill>
                <a:latin typeface="Verdana"/>
                <a:ea typeface="Verdana"/>
                <a:cs typeface="Verdana"/>
                <a:sym typeface="Verdana"/>
              </a:rPr>
              <a:t>                w </a:t>
            </a:r>
            <a:r>
              <a:rPr lang="pl" sz="1400" dirty="0">
                <a:solidFill>
                  <a:srgbClr val="6E769A"/>
                </a:solidFill>
                <a:latin typeface="Verdana"/>
                <a:ea typeface="Verdana"/>
                <a:cs typeface="Verdana"/>
                <a:sym typeface="Verdana"/>
              </a:rPr>
              <a:t>pistolety i sztylet ruszyła do walki za wolność ojczyzny. </a:t>
            </a:r>
            <a:endParaRPr sz="1400" dirty="0">
              <a:solidFill>
                <a:srgbClr val="6E769A"/>
              </a:solidFill>
              <a:latin typeface="Verdana"/>
              <a:ea typeface="Verdana"/>
              <a:cs typeface="Verdana"/>
              <a:sym typeface="Verdana"/>
            </a:endParaRPr>
          </a:p>
          <a:p>
            <a:pPr marL="0" lvl="0" indent="0" algn="l" rtl="0">
              <a:spcBef>
                <a:spcPts val="1600"/>
              </a:spcBef>
              <a:spcAft>
                <a:spcPts val="1600"/>
              </a:spcAft>
              <a:buNone/>
            </a:pPr>
            <a:r>
              <a:rPr lang="pl" sz="1400" b="1" i="1" dirty="0">
                <a:solidFill>
                  <a:srgbClr val="6E769A"/>
                </a:solidFill>
                <a:latin typeface="Verdana"/>
                <a:ea typeface="Verdana"/>
                <a:cs typeface="Verdana"/>
                <a:sym typeface="Verdana"/>
              </a:rPr>
              <a:t>Dużo czytała. Jej ideałem została wpierw Joanna d’Arc, później grecka bohaterka Bubulina, która brała czynny udział </a:t>
            </a:r>
            <a:r>
              <a:rPr lang="pl" sz="1400" b="1" i="1" dirty="0" smtClean="0">
                <a:solidFill>
                  <a:srgbClr val="6E769A"/>
                </a:solidFill>
                <a:latin typeface="Verdana"/>
                <a:ea typeface="Verdana"/>
                <a:cs typeface="Verdana"/>
                <a:sym typeface="Verdana"/>
              </a:rPr>
              <a:t>                      w </a:t>
            </a:r>
            <a:r>
              <a:rPr lang="pl" sz="1400" b="1" i="1" dirty="0">
                <a:solidFill>
                  <a:srgbClr val="6E769A"/>
                </a:solidFill>
                <a:latin typeface="Verdana"/>
                <a:ea typeface="Verdana"/>
                <a:cs typeface="Verdana"/>
                <a:sym typeface="Verdana"/>
              </a:rPr>
              <a:t>powstaniu greckim. Jej portret miała </a:t>
            </a:r>
            <a:r>
              <a:rPr lang="pl" sz="1400" b="1" i="1" dirty="0" smtClean="0">
                <a:solidFill>
                  <a:srgbClr val="6E769A"/>
                </a:solidFill>
                <a:latin typeface="Verdana"/>
                <a:ea typeface="Verdana"/>
                <a:cs typeface="Verdana"/>
                <a:sym typeface="Verdana"/>
              </a:rPr>
              <a:t>                       w </a:t>
            </a:r>
            <a:r>
              <a:rPr lang="pl" sz="1400" b="1" i="1" dirty="0">
                <a:solidFill>
                  <a:srgbClr val="6E769A"/>
                </a:solidFill>
                <a:latin typeface="Verdana"/>
                <a:ea typeface="Verdana"/>
                <a:cs typeface="Verdana"/>
                <a:sym typeface="Verdana"/>
              </a:rPr>
              <a:t>pokoju. Poświęcała również czas na rysunek i śpiew, obok tego rzecz jasna frechtunek, myślistwo i jazdę konną.</a:t>
            </a:r>
            <a:endParaRPr sz="1400" b="1" i="1" dirty="0">
              <a:solidFill>
                <a:srgbClr val="6E769A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  <p:pic>
        <p:nvPicPr>
          <p:cNvPr id="91" name="Google Shape;91;p1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486500" y="-50475"/>
            <a:ext cx="2793300" cy="3990425"/>
          </a:xfrm>
          <a:prstGeom prst="rect">
            <a:avLst/>
          </a:prstGeom>
          <a:noFill/>
          <a:ln>
            <a:noFill/>
          </a:ln>
        </p:spPr>
      </p:pic>
      <p:pic>
        <p:nvPicPr>
          <p:cNvPr id="92" name="Google Shape;92;p17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973119" y="2407375"/>
            <a:ext cx="1285625" cy="17497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Google Shape;97;p18"/>
          <p:cNvSpPr txBox="1">
            <a:spLocks noGrp="1"/>
          </p:cNvSpPr>
          <p:nvPr>
            <p:ph type="title"/>
          </p:nvPr>
        </p:nvSpPr>
        <p:spPr>
          <a:xfrm>
            <a:off x="3001100" y="116675"/>
            <a:ext cx="8520600" cy="626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l"/>
              <a:t>MARIA SKŁODOWSKA-CURIE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l"/>
              <a:t>1867 rok</a:t>
            </a:r>
            <a:endParaRPr/>
          </a:p>
        </p:txBody>
      </p:sp>
      <p:sp>
        <p:nvSpPr>
          <p:cNvPr id="98" name="Google Shape;98;p18"/>
          <p:cNvSpPr txBox="1">
            <a:spLocks noGrp="1"/>
          </p:cNvSpPr>
          <p:nvPr>
            <p:ph type="body" idx="1"/>
          </p:nvPr>
        </p:nvSpPr>
        <p:spPr>
          <a:xfrm>
            <a:off x="2848275" y="1206425"/>
            <a:ext cx="4477200" cy="3719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l" sz="1400" dirty="0">
                <a:solidFill>
                  <a:srgbClr val="6E769A"/>
                </a:solidFill>
                <a:latin typeface="Verdana"/>
                <a:ea typeface="Verdana"/>
                <a:cs typeface="Verdana"/>
                <a:sym typeface="Verdana"/>
              </a:rPr>
              <a:t>Wraz Piotrem Curie, świeżo poślubionym genialnym fizykiem poznanym na Sorbonie, Maria w 1895 roku wybrała się w podróż poślubną na rowerach. Przemierzyli w ten sposób okolice Île-de-France. Już sama podróż rowerowa łamała konwenanse epoki, </a:t>
            </a:r>
            <a:r>
              <a:rPr lang="pl" sz="1400" dirty="0" smtClean="0">
                <a:solidFill>
                  <a:srgbClr val="6E769A"/>
                </a:solidFill>
                <a:latin typeface="Verdana"/>
                <a:ea typeface="Verdana"/>
                <a:cs typeface="Verdana"/>
                <a:sym typeface="Verdana"/>
              </a:rPr>
              <a:t/>
            </a:r>
            <a:br>
              <a:rPr lang="pl" sz="1400" dirty="0" smtClean="0">
                <a:solidFill>
                  <a:srgbClr val="6E769A"/>
                </a:solidFill>
                <a:latin typeface="Verdana"/>
                <a:ea typeface="Verdana"/>
                <a:cs typeface="Verdana"/>
                <a:sym typeface="Verdana"/>
              </a:rPr>
            </a:br>
            <a:r>
              <a:rPr lang="pl" sz="1400" dirty="0" smtClean="0">
                <a:solidFill>
                  <a:srgbClr val="6E769A"/>
                </a:solidFill>
                <a:latin typeface="Verdana"/>
                <a:ea typeface="Verdana"/>
                <a:cs typeface="Verdana"/>
                <a:sym typeface="Verdana"/>
              </a:rPr>
              <a:t>a </a:t>
            </a:r>
            <a:r>
              <a:rPr lang="pl" sz="1400" dirty="0">
                <a:solidFill>
                  <a:srgbClr val="6E769A"/>
                </a:solidFill>
                <a:latin typeface="Verdana"/>
                <a:ea typeface="Verdana"/>
                <a:cs typeface="Verdana"/>
                <a:sym typeface="Verdana"/>
              </a:rPr>
              <a:t>w dodatku Maria skróciła swoją długą </a:t>
            </a:r>
            <a:r>
              <a:rPr lang="pl" sz="1400" dirty="0" smtClean="0">
                <a:solidFill>
                  <a:srgbClr val="6E769A"/>
                </a:solidFill>
                <a:latin typeface="Verdana"/>
                <a:ea typeface="Verdana"/>
                <a:cs typeface="Verdana"/>
                <a:sym typeface="Verdana"/>
              </a:rPr>
              <a:t>suknię</a:t>
            </a:r>
            <a:r>
              <a:rPr lang="pl-PL" sz="1400" dirty="0" smtClean="0">
                <a:solidFill>
                  <a:srgbClr val="6E769A"/>
                </a:solidFill>
                <a:latin typeface="Verdana"/>
                <a:ea typeface="Verdana"/>
                <a:cs typeface="Verdana"/>
                <a:sym typeface="Verdana"/>
              </a:rPr>
              <a:t/>
            </a:r>
            <a:br>
              <a:rPr lang="pl-PL" sz="1400" dirty="0" smtClean="0">
                <a:solidFill>
                  <a:srgbClr val="6E769A"/>
                </a:solidFill>
                <a:latin typeface="Verdana"/>
                <a:ea typeface="Verdana"/>
                <a:cs typeface="Verdana"/>
                <a:sym typeface="Verdana"/>
              </a:rPr>
            </a:br>
            <a:r>
              <a:rPr lang="pl" sz="1400" dirty="0" smtClean="0">
                <a:solidFill>
                  <a:srgbClr val="6E769A"/>
                </a:solidFill>
                <a:latin typeface="Verdana"/>
                <a:ea typeface="Verdana"/>
                <a:cs typeface="Verdana"/>
                <a:sym typeface="Verdana"/>
              </a:rPr>
              <a:t>i </a:t>
            </a:r>
            <a:r>
              <a:rPr lang="pl" sz="1400" dirty="0">
                <a:solidFill>
                  <a:srgbClr val="6E769A"/>
                </a:solidFill>
                <a:latin typeface="Verdana"/>
                <a:ea typeface="Verdana"/>
                <a:cs typeface="Verdana"/>
                <a:sym typeface="Verdana"/>
              </a:rPr>
              <a:t>jeździła bez kapelusza. To zakrawało </a:t>
            </a:r>
            <a:r>
              <a:rPr lang="pl" sz="1400" dirty="0" smtClean="0">
                <a:solidFill>
                  <a:srgbClr val="6E769A"/>
                </a:solidFill>
                <a:latin typeface="Verdana"/>
                <a:ea typeface="Verdana"/>
                <a:cs typeface="Verdana"/>
                <a:sym typeface="Verdana"/>
              </a:rPr>
              <a:t/>
            </a:r>
            <a:br>
              <a:rPr lang="pl" sz="1400" dirty="0" smtClean="0">
                <a:solidFill>
                  <a:srgbClr val="6E769A"/>
                </a:solidFill>
                <a:latin typeface="Verdana"/>
                <a:ea typeface="Verdana"/>
                <a:cs typeface="Verdana"/>
                <a:sym typeface="Verdana"/>
              </a:rPr>
            </a:br>
            <a:r>
              <a:rPr lang="pl" sz="1400" dirty="0" smtClean="0">
                <a:solidFill>
                  <a:srgbClr val="6E769A"/>
                </a:solidFill>
                <a:latin typeface="Verdana"/>
                <a:ea typeface="Verdana"/>
                <a:cs typeface="Verdana"/>
                <a:sym typeface="Verdana"/>
              </a:rPr>
              <a:t>na </a:t>
            </a:r>
            <a:r>
              <a:rPr lang="pl" sz="1400" dirty="0">
                <a:solidFill>
                  <a:srgbClr val="6E769A"/>
                </a:solidFill>
                <a:latin typeface="Verdana"/>
                <a:ea typeface="Verdana"/>
                <a:cs typeface="Verdana"/>
                <a:sym typeface="Verdana"/>
              </a:rPr>
              <a:t>skandal obyczajowy.</a:t>
            </a:r>
            <a:endParaRPr sz="1400" dirty="0">
              <a:solidFill>
                <a:srgbClr val="6E769A"/>
              </a:solidFill>
              <a:latin typeface="Verdana"/>
              <a:ea typeface="Verdana"/>
              <a:cs typeface="Verdana"/>
              <a:sym typeface="Verdana"/>
            </a:endParaRPr>
          </a:p>
          <a:p>
            <a:pPr marL="0" lvl="0" indent="0" algn="l" rtl="0">
              <a:spcBef>
                <a:spcPts val="1600"/>
              </a:spcBef>
              <a:spcAft>
                <a:spcPts val="1600"/>
              </a:spcAft>
              <a:buNone/>
            </a:pPr>
            <a:r>
              <a:rPr lang="pl" sz="1400" b="1" i="1" dirty="0">
                <a:solidFill>
                  <a:srgbClr val="6E769A"/>
                </a:solidFill>
                <a:latin typeface="Verdana"/>
                <a:ea typeface="Verdana"/>
                <a:cs typeface="Verdana"/>
                <a:sym typeface="Verdana"/>
              </a:rPr>
              <a:t>Trzeba mieć wytrwałość i wiarę w siebie. Trzeba wierzyć, że człowiek jest do czegoś zdolny i osiągnąć to za wszelką cenę.</a:t>
            </a:r>
            <a:endParaRPr sz="1400" b="1" i="1" dirty="0">
              <a:solidFill>
                <a:srgbClr val="6E769A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  <p:pic>
        <p:nvPicPr>
          <p:cNvPr id="99" name="Google Shape;99;p1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5075" y="116663"/>
            <a:ext cx="2665901" cy="3998824"/>
          </a:xfrm>
          <a:prstGeom prst="rect">
            <a:avLst/>
          </a:prstGeom>
          <a:noFill/>
          <a:ln>
            <a:noFill/>
          </a:ln>
        </p:spPr>
      </p:pic>
      <p:pic>
        <p:nvPicPr>
          <p:cNvPr id="100" name="Google Shape;100;p18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7445148" y="3077400"/>
            <a:ext cx="1387150" cy="19024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Google Shape;105;p19"/>
          <p:cNvSpPr txBox="1">
            <a:spLocks noGrp="1"/>
          </p:cNvSpPr>
          <p:nvPr>
            <p:ph type="title"/>
          </p:nvPr>
        </p:nvSpPr>
        <p:spPr>
          <a:xfrm>
            <a:off x="2703550" y="120675"/>
            <a:ext cx="8520600" cy="626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l" dirty="0"/>
              <a:t>COCO CHANEL</a:t>
            </a:r>
            <a:endParaRPr dirty="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l" dirty="0"/>
              <a:t>1883 rok</a:t>
            </a:r>
            <a:endParaRPr dirty="0"/>
          </a:p>
        </p:txBody>
      </p:sp>
      <p:sp>
        <p:nvSpPr>
          <p:cNvPr id="106" name="Google Shape;106;p19"/>
          <p:cNvSpPr txBox="1">
            <a:spLocks noGrp="1"/>
          </p:cNvSpPr>
          <p:nvPr>
            <p:ph type="body" idx="1"/>
          </p:nvPr>
        </p:nvSpPr>
        <p:spPr>
          <a:xfrm>
            <a:off x="3946800" y="1178200"/>
            <a:ext cx="5197200" cy="3719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l" sz="1400" dirty="0">
                <a:solidFill>
                  <a:srgbClr val="6E769A"/>
                </a:solidFill>
                <a:uFill>
                  <a:noFill/>
                </a:uFill>
                <a:latin typeface="Verdana"/>
                <a:ea typeface="Verdana"/>
                <a:cs typeface="Verdana"/>
                <a:sym typeface="Verdana"/>
                <a:hlinkClick r:id="rId3"/>
              </a:rPr>
              <a:t>Projektantka</a:t>
            </a:r>
            <a:r>
              <a:rPr lang="pl" sz="1400" dirty="0">
                <a:solidFill>
                  <a:srgbClr val="6E769A"/>
                </a:solidFill>
                <a:latin typeface="Verdana"/>
                <a:ea typeface="Verdana"/>
                <a:cs typeface="Verdana"/>
                <a:sym typeface="Verdana"/>
              </a:rPr>
              <a:t> spopularyzowała modę na „małą </a:t>
            </a:r>
            <a:r>
              <a:rPr lang="pl" sz="1400" dirty="0" smtClean="0">
                <a:solidFill>
                  <a:srgbClr val="6E769A"/>
                </a:solidFill>
                <a:latin typeface="Verdana"/>
                <a:ea typeface="Verdana"/>
                <a:cs typeface="Verdana"/>
                <a:sym typeface="Verdana"/>
              </a:rPr>
              <a:t>czarną”. </a:t>
            </a:r>
            <a:r>
              <a:rPr lang="pl" sz="1400" dirty="0">
                <a:solidFill>
                  <a:srgbClr val="6E769A"/>
                </a:solidFill>
                <a:latin typeface="Verdana"/>
                <a:ea typeface="Verdana"/>
                <a:cs typeface="Verdana"/>
                <a:sym typeface="Verdana"/>
              </a:rPr>
              <a:t>Na ten pomysł wpadła w 1926 roku pokazując, że czerń nie musi być kojarzona wyłącznie z pogrzebem. Ten wszechstronny kolor jej zdaniem pasował na wiele okazji, od randki po uroczyste przyjęcia. W okresie </a:t>
            </a:r>
            <a:r>
              <a:rPr lang="pl" sz="1400" dirty="0" smtClean="0">
                <a:solidFill>
                  <a:srgbClr val="6E769A"/>
                </a:solidFill>
                <a:latin typeface="Verdana"/>
                <a:ea typeface="Verdana"/>
                <a:cs typeface="Verdana"/>
                <a:sym typeface="Verdana"/>
              </a:rPr>
              <a:t/>
            </a:r>
            <a:br>
              <a:rPr lang="pl" sz="1400" dirty="0" smtClean="0">
                <a:solidFill>
                  <a:srgbClr val="6E769A"/>
                </a:solidFill>
                <a:latin typeface="Verdana"/>
                <a:ea typeface="Verdana"/>
                <a:cs typeface="Verdana"/>
                <a:sym typeface="Verdana"/>
              </a:rPr>
            </a:br>
            <a:r>
              <a:rPr lang="pl" sz="1400" dirty="0" smtClean="0">
                <a:solidFill>
                  <a:srgbClr val="6E769A"/>
                </a:solidFill>
                <a:latin typeface="Verdana"/>
                <a:ea typeface="Verdana"/>
                <a:cs typeface="Verdana"/>
                <a:sym typeface="Verdana"/>
              </a:rPr>
              <a:t>II </a:t>
            </a:r>
            <a:r>
              <a:rPr lang="pl" sz="1400" dirty="0">
                <a:solidFill>
                  <a:srgbClr val="6E769A"/>
                </a:solidFill>
                <a:latin typeface="Verdana"/>
                <a:ea typeface="Verdana"/>
                <a:cs typeface="Verdana"/>
                <a:sym typeface="Verdana"/>
              </a:rPr>
              <a:t>wojny światowej była pielęgniarką. Wówczas zamknęła swój paryski butik, uciekając przed inwazją niemiecką i zgłosiła się jako wolontariuszka do opieki nad </a:t>
            </a:r>
            <a:r>
              <a:rPr lang="pl" sz="1400" dirty="0" smtClean="0">
                <a:solidFill>
                  <a:srgbClr val="6E769A"/>
                </a:solidFill>
                <a:latin typeface="Verdana"/>
                <a:ea typeface="Verdana"/>
                <a:cs typeface="Verdana"/>
                <a:sym typeface="Verdana"/>
              </a:rPr>
              <a:t>rannymi. </a:t>
            </a:r>
            <a:r>
              <a:rPr lang="pl" sz="1400" dirty="0">
                <a:solidFill>
                  <a:srgbClr val="6E769A"/>
                </a:solidFill>
                <a:latin typeface="Verdana"/>
                <a:ea typeface="Verdana"/>
                <a:cs typeface="Verdana"/>
                <a:sym typeface="Verdana"/>
              </a:rPr>
              <a:t>Do stolicy Francji powróciła jednak już </a:t>
            </a:r>
            <a:r>
              <a:rPr lang="pl" sz="1400" dirty="0" smtClean="0">
                <a:solidFill>
                  <a:srgbClr val="6E769A"/>
                </a:solidFill>
                <a:latin typeface="Verdana"/>
                <a:ea typeface="Verdana"/>
                <a:cs typeface="Verdana"/>
                <a:sym typeface="Verdana"/>
              </a:rPr>
              <a:t/>
            </a:r>
            <a:br>
              <a:rPr lang="pl" sz="1400" dirty="0" smtClean="0">
                <a:solidFill>
                  <a:srgbClr val="6E769A"/>
                </a:solidFill>
                <a:latin typeface="Verdana"/>
                <a:ea typeface="Verdana"/>
                <a:cs typeface="Verdana"/>
                <a:sym typeface="Verdana"/>
              </a:rPr>
            </a:br>
            <a:r>
              <a:rPr lang="pl" sz="1400" dirty="0" smtClean="0">
                <a:solidFill>
                  <a:srgbClr val="6E769A"/>
                </a:solidFill>
                <a:latin typeface="Verdana"/>
                <a:ea typeface="Verdana"/>
                <a:cs typeface="Verdana"/>
                <a:sym typeface="Verdana"/>
              </a:rPr>
              <a:t>w </a:t>
            </a:r>
            <a:r>
              <a:rPr lang="pl" sz="1400" dirty="0">
                <a:solidFill>
                  <a:srgbClr val="6E769A"/>
                </a:solidFill>
                <a:latin typeface="Verdana"/>
                <a:ea typeface="Verdana"/>
                <a:cs typeface="Verdana"/>
                <a:sym typeface="Verdana"/>
              </a:rPr>
              <a:t>1940 roku.</a:t>
            </a:r>
            <a:endParaRPr sz="1400" dirty="0">
              <a:solidFill>
                <a:srgbClr val="6E769A"/>
              </a:solidFill>
              <a:latin typeface="Verdana"/>
              <a:ea typeface="Verdana"/>
              <a:cs typeface="Verdana"/>
              <a:sym typeface="Verdana"/>
            </a:endParaRPr>
          </a:p>
          <a:p>
            <a:pPr marL="0" lvl="0" indent="0" algn="l" rtl="0">
              <a:spcBef>
                <a:spcPts val="1600"/>
              </a:spcBef>
              <a:spcAft>
                <a:spcPts val="1600"/>
              </a:spcAft>
              <a:buNone/>
            </a:pPr>
            <a:r>
              <a:rPr lang="pl" sz="1400" b="1" i="1" dirty="0">
                <a:solidFill>
                  <a:srgbClr val="6E769A"/>
                </a:solidFill>
                <a:latin typeface="Verdana"/>
                <a:ea typeface="Verdana"/>
                <a:cs typeface="Verdana"/>
                <a:sym typeface="Verdana"/>
              </a:rPr>
              <a:t>Gdzie nakładać perfumy? Wszędzie tam, gdzie chcemy być całowane.</a:t>
            </a:r>
            <a:endParaRPr sz="1400" b="1" i="1" dirty="0">
              <a:solidFill>
                <a:srgbClr val="6E769A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  <p:pic>
        <p:nvPicPr>
          <p:cNvPr id="107" name="Google Shape;107;p19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791650" y="2720950"/>
            <a:ext cx="2079250" cy="17356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08" name="Google Shape;108;p19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144025" y="120675"/>
            <a:ext cx="2222900" cy="29572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" name="Google Shape;113;p20"/>
          <p:cNvSpPr txBox="1">
            <a:spLocks noGrp="1"/>
          </p:cNvSpPr>
          <p:nvPr>
            <p:ph type="title"/>
          </p:nvPr>
        </p:nvSpPr>
        <p:spPr>
          <a:xfrm>
            <a:off x="311700" y="391350"/>
            <a:ext cx="8520600" cy="626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l"/>
              <a:t>IRENA SENDLEROWA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l"/>
              <a:t>1910 rok</a:t>
            </a:r>
            <a:endParaRPr/>
          </a:p>
        </p:txBody>
      </p:sp>
      <p:sp>
        <p:nvSpPr>
          <p:cNvPr id="114" name="Google Shape;114;p20"/>
          <p:cNvSpPr txBox="1">
            <a:spLocks noGrp="1"/>
          </p:cNvSpPr>
          <p:nvPr>
            <p:ph type="body" idx="1"/>
          </p:nvPr>
        </p:nvSpPr>
        <p:spPr>
          <a:xfrm>
            <a:off x="311700" y="1572625"/>
            <a:ext cx="4516500" cy="3330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l" sz="1400" dirty="0">
                <a:solidFill>
                  <a:srgbClr val="6E769A"/>
                </a:solidFill>
                <a:latin typeface="Verdana"/>
                <a:ea typeface="Verdana"/>
                <a:cs typeface="Verdana"/>
                <a:sym typeface="Verdana"/>
              </a:rPr>
              <a:t>Była słynną polską działaczką społeczną pochodzenia żydowskiego. Dzięki zaangażowaniu w przedsięwzięcia patriotyczne zdążyła uratować w czasie II wojny tysiące osób zagrożonych represjami hitlerowskimi.</a:t>
            </a:r>
            <a:endParaRPr sz="1400" dirty="0">
              <a:solidFill>
                <a:srgbClr val="6E769A"/>
              </a:solidFill>
              <a:latin typeface="Verdana"/>
              <a:ea typeface="Verdana"/>
              <a:cs typeface="Verdana"/>
              <a:sym typeface="Verdana"/>
            </a:endParaRPr>
          </a:p>
          <a:p>
            <a:pPr marL="0" lvl="0" indent="0" algn="l" rtl="0">
              <a:spcBef>
                <a:spcPts val="1600"/>
              </a:spcBef>
              <a:spcAft>
                <a:spcPts val="1600"/>
              </a:spcAft>
              <a:buNone/>
            </a:pPr>
            <a:r>
              <a:rPr lang="pl" sz="1400" b="1" i="1" dirty="0">
                <a:solidFill>
                  <a:srgbClr val="6E769A"/>
                </a:solidFill>
                <a:latin typeface="Verdana"/>
                <a:ea typeface="Verdana"/>
                <a:cs typeface="Verdana"/>
                <a:sym typeface="Verdana"/>
              </a:rPr>
              <a:t>Narodowość, rasa, religia nie mają znaczenia. Tylko to, jakim kto jest człowiekiem. Druga zasada, której uczono mnie od dziecka, to obowiązek podania ręki tonącemu, każdemu, kto jest </a:t>
            </a:r>
            <a:r>
              <a:rPr lang="pl" sz="1400" b="1" i="1" dirty="0" smtClean="0">
                <a:solidFill>
                  <a:srgbClr val="6E769A"/>
                </a:solidFill>
                <a:latin typeface="Verdana"/>
                <a:ea typeface="Verdana"/>
                <a:cs typeface="Verdana"/>
                <a:sym typeface="Verdana"/>
              </a:rPr>
              <a:t/>
            </a:r>
            <a:br>
              <a:rPr lang="pl" sz="1400" b="1" i="1" dirty="0" smtClean="0">
                <a:solidFill>
                  <a:srgbClr val="6E769A"/>
                </a:solidFill>
                <a:latin typeface="Verdana"/>
                <a:ea typeface="Verdana"/>
                <a:cs typeface="Verdana"/>
                <a:sym typeface="Verdana"/>
              </a:rPr>
            </a:br>
            <a:r>
              <a:rPr lang="pl" sz="1400" b="1" i="1" dirty="0" smtClean="0">
                <a:solidFill>
                  <a:srgbClr val="6E769A"/>
                </a:solidFill>
                <a:latin typeface="Verdana"/>
                <a:ea typeface="Verdana"/>
                <a:cs typeface="Verdana"/>
                <a:sym typeface="Verdana"/>
              </a:rPr>
              <a:t>w </a:t>
            </a:r>
            <a:r>
              <a:rPr lang="pl" sz="1400" b="1" i="1" dirty="0">
                <a:solidFill>
                  <a:srgbClr val="6E769A"/>
                </a:solidFill>
                <a:latin typeface="Verdana"/>
                <a:ea typeface="Verdana"/>
                <a:cs typeface="Verdana"/>
                <a:sym typeface="Verdana"/>
              </a:rPr>
              <a:t>potrzebie.</a:t>
            </a:r>
            <a:endParaRPr sz="1400" b="1" i="1" dirty="0">
              <a:solidFill>
                <a:srgbClr val="6E769A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  <p:pic>
        <p:nvPicPr>
          <p:cNvPr id="115" name="Google Shape;115;p2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965063" y="114050"/>
            <a:ext cx="1800225" cy="2286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16" name="Google Shape;116;p20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236700" y="1086125"/>
            <a:ext cx="2760623" cy="381680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" name="Google Shape;121;p21"/>
          <p:cNvSpPr txBox="1">
            <a:spLocks noGrp="1"/>
          </p:cNvSpPr>
          <p:nvPr>
            <p:ph type="title"/>
          </p:nvPr>
        </p:nvSpPr>
        <p:spPr>
          <a:xfrm>
            <a:off x="3035450" y="311225"/>
            <a:ext cx="8520600" cy="626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l"/>
              <a:t>MARILYN MONROE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l"/>
              <a:t>1926 rok</a:t>
            </a:r>
            <a:endParaRPr/>
          </a:p>
        </p:txBody>
      </p:sp>
      <p:sp>
        <p:nvSpPr>
          <p:cNvPr id="122" name="Google Shape;122;p21"/>
          <p:cNvSpPr txBox="1">
            <a:spLocks noGrp="1"/>
          </p:cNvSpPr>
          <p:nvPr>
            <p:ph type="body" idx="1"/>
          </p:nvPr>
        </p:nvSpPr>
        <p:spPr>
          <a:xfrm>
            <a:off x="4484850" y="1646775"/>
            <a:ext cx="4497600" cy="3747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l" sz="1400" dirty="0">
                <a:solidFill>
                  <a:srgbClr val="6E769A"/>
                </a:solidFill>
              </a:rPr>
              <a:t>Marilyn Monroe to nie jedyny pseudonim gwiazdy. Pracując jako modelka przedstawiała się Jean Norman </a:t>
            </a:r>
            <a:r>
              <a:rPr lang="pl" sz="1400" dirty="0" smtClean="0">
                <a:solidFill>
                  <a:srgbClr val="6E769A"/>
                </a:solidFill>
              </a:rPr>
              <a:t/>
            </a:r>
            <a:br>
              <a:rPr lang="pl" sz="1400" dirty="0" smtClean="0">
                <a:solidFill>
                  <a:srgbClr val="6E769A"/>
                </a:solidFill>
              </a:rPr>
            </a:br>
            <a:r>
              <a:rPr lang="pl" sz="1400" dirty="0" smtClean="0">
                <a:solidFill>
                  <a:srgbClr val="6E769A"/>
                </a:solidFill>
              </a:rPr>
              <a:t>i </a:t>
            </a:r>
            <a:r>
              <a:rPr lang="pl" sz="1400" dirty="0">
                <a:solidFill>
                  <a:srgbClr val="6E769A"/>
                </a:solidFill>
              </a:rPr>
              <a:t>Mona Monroe. Pokój w hotelu rezerwowała pod imieniem Zelda Zonk. Przebywają w klinice psychiatrycznej została przyjęta jako Faye Miller.</a:t>
            </a:r>
            <a:endParaRPr sz="1400" dirty="0">
              <a:solidFill>
                <a:srgbClr val="6E769A"/>
              </a:solidFill>
            </a:endParaRPr>
          </a:p>
          <a:p>
            <a:pPr marL="0" lvl="0" indent="0" algn="l" rtl="0">
              <a:spcBef>
                <a:spcPts val="1600"/>
              </a:spcBef>
              <a:spcAft>
                <a:spcPts val="1600"/>
              </a:spcAft>
              <a:buNone/>
            </a:pPr>
            <a:r>
              <a:rPr lang="pl" sz="1400" b="1" i="1" dirty="0">
                <a:solidFill>
                  <a:srgbClr val="6E769A"/>
                </a:solidFill>
              </a:rPr>
              <a:t>Problem nadwrażliwców polega właśnie na tym, </a:t>
            </a:r>
            <a:r>
              <a:rPr lang="pl" sz="1400" b="1" i="1" dirty="0" smtClean="0">
                <a:solidFill>
                  <a:srgbClr val="6E769A"/>
                </a:solidFill>
              </a:rPr>
              <a:t/>
            </a:r>
            <a:br>
              <a:rPr lang="pl" sz="1400" b="1" i="1" dirty="0" smtClean="0">
                <a:solidFill>
                  <a:srgbClr val="6E769A"/>
                </a:solidFill>
              </a:rPr>
            </a:br>
            <a:r>
              <a:rPr lang="pl" sz="1400" b="1" i="1" dirty="0" smtClean="0">
                <a:solidFill>
                  <a:srgbClr val="6E769A"/>
                </a:solidFill>
              </a:rPr>
              <a:t>że </a:t>
            </a:r>
            <a:r>
              <a:rPr lang="pl" sz="1400" b="1" i="1" dirty="0">
                <a:solidFill>
                  <a:srgbClr val="6E769A"/>
                </a:solidFill>
              </a:rPr>
              <a:t>mogliby istnieć w wielu wersjach, ale życie jest tylko jedno i zmusza do tego, żeby byli przede wszystkim tymi, </a:t>
            </a:r>
            <a:r>
              <a:rPr lang="pl" sz="1400" b="1" i="1" dirty="0" smtClean="0">
                <a:solidFill>
                  <a:srgbClr val="6E769A"/>
                </a:solidFill>
              </a:rPr>
              <a:t/>
            </a:r>
            <a:br>
              <a:rPr lang="pl" sz="1400" b="1" i="1" dirty="0" smtClean="0">
                <a:solidFill>
                  <a:srgbClr val="6E769A"/>
                </a:solidFill>
              </a:rPr>
            </a:br>
            <a:r>
              <a:rPr lang="pl" sz="1400" b="1" i="1" dirty="0" smtClean="0">
                <a:solidFill>
                  <a:srgbClr val="6E769A"/>
                </a:solidFill>
              </a:rPr>
              <a:t>za </a:t>
            </a:r>
            <a:r>
              <a:rPr lang="pl" sz="1400" b="1" i="1" dirty="0">
                <a:solidFill>
                  <a:srgbClr val="6E769A"/>
                </a:solidFill>
              </a:rPr>
              <a:t>których biorą ich inni.</a:t>
            </a:r>
            <a:endParaRPr sz="1400" b="1" i="1" dirty="0">
              <a:solidFill>
                <a:srgbClr val="6E769A"/>
              </a:solidFill>
            </a:endParaRPr>
          </a:p>
        </p:txBody>
      </p:sp>
      <p:pic>
        <p:nvPicPr>
          <p:cNvPr id="123" name="Google Shape;123;p2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402968" y="2274200"/>
            <a:ext cx="1767600" cy="22249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24" name="Google Shape;124;p21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33775" y="840425"/>
            <a:ext cx="2485625" cy="372844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Google Shape;129;p22"/>
          <p:cNvSpPr txBox="1">
            <a:spLocks noGrp="1"/>
          </p:cNvSpPr>
          <p:nvPr>
            <p:ph type="title"/>
          </p:nvPr>
        </p:nvSpPr>
        <p:spPr>
          <a:xfrm>
            <a:off x="120500" y="256375"/>
            <a:ext cx="8520600" cy="626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l"/>
              <a:t>ANNA JANTAR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l"/>
              <a:t>1950 rok</a:t>
            </a:r>
            <a:endParaRPr/>
          </a:p>
        </p:txBody>
      </p:sp>
      <p:sp>
        <p:nvSpPr>
          <p:cNvPr id="130" name="Google Shape;130;p22"/>
          <p:cNvSpPr txBox="1">
            <a:spLocks noGrp="1"/>
          </p:cNvSpPr>
          <p:nvPr>
            <p:ph type="body" idx="1"/>
          </p:nvPr>
        </p:nvSpPr>
        <p:spPr>
          <a:xfrm>
            <a:off x="223650" y="2186650"/>
            <a:ext cx="4393500" cy="3436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l" sz="1400" dirty="0">
                <a:solidFill>
                  <a:srgbClr val="6E769A"/>
                </a:solidFill>
                <a:latin typeface="Verdana"/>
                <a:ea typeface="Verdana"/>
                <a:cs typeface="Verdana"/>
                <a:sym typeface="Verdana"/>
              </a:rPr>
              <a:t>Start kariery artystycznej miał u niej miejsce w 1968, kiedy to występowała jeszcze jako Anna Szmeterling.  Nawiązała współprace </a:t>
            </a:r>
            <a:r>
              <a:rPr lang="pl" sz="1400" dirty="0" smtClean="0">
                <a:solidFill>
                  <a:srgbClr val="6E769A"/>
                </a:solidFill>
                <a:latin typeface="Verdana"/>
                <a:ea typeface="Verdana"/>
                <a:cs typeface="Verdana"/>
                <a:sym typeface="Verdana"/>
              </a:rPr>
              <a:t/>
            </a:r>
            <a:br>
              <a:rPr lang="pl" sz="1400" dirty="0" smtClean="0">
                <a:solidFill>
                  <a:srgbClr val="6E769A"/>
                </a:solidFill>
                <a:latin typeface="Verdana"/>
                <a:ea typeface="Verdana"/>
                <a:cs typeface="Verdana"/>
                <a:sym typeface="Verdana"/>
              </a:rPr>
            </a:br>
            <a:r>
              <a:rPr lang="pl" sz="1400" dirty="0" smtClean="0">
                <a:solidFill>
                  <a:srgbClr val="6E769A"/>
                </a:solidFill>
                <a:latin typeface="Verdana"/>
                <a:ea typeface="Verdana"/>
                <a:cs typeface="Verdana"/>
                <a:sym typeface="Verdana"/>
              </a:rPr>
              <a:t>z </a:t>
            </a:r>
            <a:r>
              <a:rPr lang="pl" sz="1400" dirty="0">
                <a:solidFill>
                  <a:srgbClr val="6E769A"/>
                </a:solidFill>
                <a:latin typeface="Verdana"/>
                <a:ea typeface="Verdana"/>
                <a:cs typeface="Verdana"/>
                <a:sym typeface="Verdana"/>
              </a:rPr>
              <a:t>zespołem Polne Kwiaty i razem z nim debiutowała na falach poznańskiego radia nagrywając utwór „Po ten kwiat czerwony”. </a:t>
            </a:r>
            <a:endParaRPr sz="1400" dirty="0">
              <a:solidFill>
                <a:srgbClr val="6E769A"/>
              </a:solidFill>
              <a:latin typeface="Verdana"/>
              <a:ea typeface="Verdana"/>
              <a:cs typeface="Verdana"/>
              <a:sym typeface="Verdana"/>
            </a:endParaRPr>
          </a:p>
          <a:p>
            <a:pPr marL="0" lvl="0" indent="0" algn="l" rtl="0">
              <a:spcBef>
                <a:spcPts val="1600"/>
              </a:spcBef>
              <a:spcAft>
                <a:spcPts val="1600"/>
              </a:spcAft>
              <a:buNone/>
            </a:pPr>
            <a:r>
              <a:rPr lang="pl" sz="1400" b="1" i="1" dirty="0">
                <a:solidFill>
                  <a:srgbClr val="6E769A"/>
                </a:solidFill>
                <a:latin typeface="Verdana"/>
                <a:ea typeface="Verdana"/>
                <a:cs typeface="Verdana"/>
                <a:sym typeface="Verdana"/>
              </a:rPr>
              <a:t>Nic nie może przecież wiecznie trwać, </a:t>
            </a:r>
            <a:r>
              <a:rPr lang="pl" sz="1400" b="1" i="1" dirty="0" smtClean="0">
                <a:solidFill>
                  <a:srgbClr val="6E769A"/>
                </a:solidFill>
                <a:latin typeface="Verdana"/>
                <a:ea typeface="Verdana"/>
                <a:cs typeface="Verdana"/>
                <a:sym typeface="Verdana"/>
              </a:rPr>
              <a:t/>
            </a:r>
            <a:br>
              <a:rPr lang="pl" sz="1400" b="1" i="1" dirty="0" smtClean="0">
                <a:solidFill>
                  <a:srgbClr val="6E769A"/>
                </a:solidFill>
                <a:latin typeface="Verdana"/>
                <a:ea typeface="Verdana"/>
                <a:cs typeface="Verdana"/>
                <a:sym typeface="Verdana"/>
              </a:rPr>
            </a:br>
            <a:r>
              <a:rPr lang="pl" sz="1400" b="1" i="1" dirty="0" smtClean="0">
                <a:solidFill>
                  <a:srgbClr val="6E769A"/>
                </a:solidFill>
                <a:latin typeface="Verdana"/>
                <a:ea typeface="Verdana"/>
                <a:cs typeface="Verdana"/>
                <a:sym typeface="Verdana"/>
              </a:rPr>
              <a:t>za </a:t>
            </a:r>
            <a:r>
              <a:rPr lang="pl" sz="1400" b="1" i="1" dirty="0">
                <a:solidFill>
                  <a:srgbClr val="6E769A"/>
                </a:solidFill>
                <a:latin typeface="Verdana"/>
                <a:ea typeface="Verdana"/>
                <a:cs typeface="Verdana"/>
                <a:sym typeface="Verdana"/>
              </a:rPr>
              <a:t>miłość też przyjdzie kiedyś nam zapłacić. </a:t>
            </a:r>
            <a:endParaRPr sz="1400" b="1" i="1" dirty="0">
              <a:solidFill>
                <a:srgbClr val="6E769A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  <p:pic>
        <p:nvPicPr>
          <p:cNvPr id="131" name="Google Shape;131;p2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860375" y="1331850"/>
            <a:ext cx="4192350" cy="3590524"/>
          </a:xfrm>
          <a:prstGeom prst="rect">
            <a:avLst/>
          </a:prstGeom>
          <a:noFill/>
          <a:ln>
            <a:noFill/>
          </a:ln>
        </p:spPr>
      </p:pic>
      <p:pic>
        <p:nvPicPr>
          <p:cNvPr id="132" name="Google Shape;132;p22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215875" y="177675"/>
            <a:ext cx="2440151" cy="1681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" name="Google Shape;137;p23"/>
          <p:cNvSpPr txBox="1">
            <a:spLocks noGrp="1"/>
          </p:cNvSpPr>
          <p:nvPr>
            <p:ph type="title"/>
          </p:nvPr>
        </p:nvSpPr>
        <p:spPr>
          <a:xfrm>
            <a:off x="4754375" y="368850"/>
            <a:ext cx="8520600" cy="626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l"/>
              <a:t>MAGDA GESSLER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l"/>
              <a:t>1953 rok</a:t>
            </a:r>
            <a:endParaRPr/>
          </a:p>
        </p:txBody>
      </p:sp>
      <p:sp>
        <p:nvSpPr>
          <p:cNvPr id="138" name="Google Shape;138;p23"/>
          <p:cNvSpPr txBox="1">
            <a:spLocks noGrp="1"/>
          </p:cNvSpPr>
          <p:nvPr>
            <p:ph type="body" idx="1"/>
          </p:nvPr>
        </p:nvSpPr>
        <p:spPr>
          <a:xfrm>
            <a:off x="4159500" y="1791900"/>
            <a:ext cx="4984500" cy="3351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l" sz="1400" dirty="0">
                <a:solidFill>
                  <a:srgbClr val="6E769A"/>
                </a:solidFill>
                <a:latin typeface="Verdana"/>
                <a:ea typeface="Verdana"/>
                <a:cs typeface="Verdana"/>
                <a:sym typeface="Verdana"/>
              </a:rPr>
              <a:t>Dzieciństwo spędziła na Kubie i w Bułgarii, kończąc Akademię Sztuk Pięknych w Madrycie. Swój talent pisarski wykazała w 2005 i 2007 roku, publikując kolejno dwie książki – „Kuchnia moja pasja” </a:t>
            </a:r>
            <a:endParaRPr lang="pl" sz="1400" dirty="0" smtClean="0">
              <a:solidFill>
                <a:srgbClr val="6E769A"/>
              </a:solidFill>
              <a:latin typeface="Verdana"/>
              <a:ea typeface="Verdana"/>
              <a:cs typeface="Verdana"/>
              <a:sym typeface="Verdana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l" sz="1400" dirty="0" smtClean="0">
                <a:solidFill>
                  <a:srgbClr val="6E769A"/>
                </a:solidFill>
                <a:latin typeface="Verdana"/>
                <a:ea typeface="Verdana"/>
                <a:cs typeface="Verdana"/>
                <a:sym typeface="Verdana"/>
              </a:rPr>
              <a:t>i </a:t>
            </a:r>
            <a:r>
              <a:rPr lang="pl" sz="1400" dirty="0">
                <a:solidFill>
                  <a:srgbClr val="6E769A"/>
                </a:solidFill>
                <a:latin typeface="Verdana"/>
                <a:ea typeface="Verdana"/>
                <a:cs typeface="Verdana"/>
                <a:sym typeface="Verdana"/>
              </a:rPr>
              <a:t>„Kocham gotować – Magdy Gessler przepis na życie</a:t>
            </a:r>
            <a:r>
              <a:rPr lang="pl" sz="1400" dirty="0" smtClean="0">
                <a:solidFill>
                  <a:srgbClr val="6E769A"/>
                </a:solidFill>
                <a:latin typeface="Verdana"/>
                <a:ea typeface="Verdana"/>
                <a:cs typeface="Verdana"/>
                <a:sym typeface="Verdana"/>
              </a:rPr>
              <a:t>”.</a:t>
            </a:r>
            <a:endParaRPr sz="1400" dirty="0">
              <a:solidFill>
                <a:srgbClr val="6E769A"/>
              </a:solidFill>
              <a:latin typeface="Verdana"/>
              <a:ea typeface="Verdana"/>
              <a:cs typeface="Verdana"/>
              <a:sym typeface="Verdana"/>
            </a:endParaRPr>
          </a:p>
          <a:p>
            <a:pPr marL="0" lvl="0" indent="0" algn="l" rtl="0">
              <a:spcBef>
                <a:spcPts val="1600"/>
              </a:spcBef>
              <a:spcAft>
                <a:spcPts val="1600"/>
              </a:spcAft>
              <a:buNone/>
            </a:pPr>
            <a:r>
              <a:rPr lang="pl" sz="1400" b="1" i="1" dirty="0">
                <a:solidFill>
                  <a:srgbClr val="6E769A"/>
                </a:solidFill>
                <a:latin typeface="Verdana"/>
                <a:ea typeface="Verdana"/>
                <a:cs typeface="Verdana"/>
                <a:sym typeface="Verdana"/>
              </a:rPr>
              <a:t>Popularność robi na mnie ogromne wrażenie. Jestem zdziwiona i trochę się boję. Unikam bezosobowych bankietów, trochę zamykam </a:t>
            </a:r>
            <a:r>
              <a:rPr lang="pl" sz="1400" b="1" i="1" dirty="0" smtClean="0">
                <a:solidFill>
                  <a:srgbClr val="6E769A"/>
                </a:solidFill>
                <a:latin typeface="Verdana"/>
                <a:ea typeface="Verdana"/>
                <a:cs typeface="Verdana"/>
                <a:sym typeface="Verdana"/>
              </a:rPr>
              <a:t/>
            </a:r>
            <a:br>
              <a:rPr lang="pl" sz="1400" b="1" i="1" dirty="0" smtClean="0">
                <a:solidFill>
                  <a:srgbClr val="6E769A"/>
                </a:solidFill>
                <a:latin typeface="Verdana"/>
                <a:ea typeface="Verdana"/>
                <a:cs typeface="Verdana"/>
                <a:sym typeface="Verdana"/>
              </a:rPr>
            </a:br>
            <a:r>
              <a:rPr lang="pl" sz="1400" b="1" i="1" dirty="0" smtClean="0">
                <a:solidFill>
                  <a:srgbClr val="6E769A"/>
                </a:solidFill>
                <a:latin typeface="Verdana"/>
                <a:ea typeface="Verdana"/>
                <a:cs typeface="Verdana"/>
                <a:sym typeface="Verdana"/>
              </a:rPr>
              <a:t>się </a:t>
            </a:r>
            <a:r>
              <a:rPr lang="pl" sz="1400" b="1" i="1" dirty="0">
                <a:solidFill>
                  <a:srgbClr val="6E769A"/>
                </a:solidFill>
                <a:latin typeface="Verdana"/>
                <a:ea typeface="Verdana"/>
                <a:cs typeface="Verdana"/>
                <a:sym typeface="Verdana"/>
              </a:rPr>
              <a:t>w domu.</a:t>
            </a:r>
            <a:endParaRPr sz="1400" b="1" i="1" dirty="0">
              <a:solidFill>
                <a:srgbClr val="6E769A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  <p:pic>
        <p:nvPicPr>
          <p:cNvPr id="139" name="Google Shape;139;p2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43750" y="368850"/>
            <a:ext cx="2953077" cy="3932272"/>
          </a:xfrm>
          <a:prstGeom prst="rect">
            <a:avLst/>
          </a:prstGeom>
          <a:noFill/>
          <a:ln>
            <a:noFill/>
          </a:ln>
        </p:spPr>
      </p:pic>
      <p:pic>
        <p:nvPicPr>
          <p:cNvPr id="140" name="Google Shape;140;p2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398475" y="2946075"/>
            <a:ext cx="2561275" cy="19286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" name="Google Shape;145;p24"/>
          <p:cNvSpPr txBox="1">
            <a:spLocks noGrp="1"/>
          </p:cNvSpPr>
          <p:nvPr>
            <p:ph type="title"/>
          </p:nvPr>
        </p:nvSpPr>
        <p:spPr>
          <a:xfrm>
            <a:off x="411775" y="262400"/>
            <a:ext cx="8520600" cy="626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l"/>
              <a:t>EWA CHODAKOWSKA 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l"/>
              <a:t>1982 rok</a:t>
            </a:r>
            <a:endParaRPr/>
          </a:p>
        </p:txBody>
      </p:sp>
      <p:sp>
        <p:nvSpPr>
          <p:cNvPr id="146" name="Google Shape;146;p24"/>
          <p:cNvSpPr txBox="1">
            <a:spLocks noGrp="1"/>
          </p:cNvSpPr>
          <p:nvPr>
            <p:ph type="body" idx="1"/>
          </p:nvPr>
        </p:nvSpPr>
        <p:spPr>
          <a:xfrm>
            <a:off x="411775" y="1377425"/>
            <a:ext cx="3588600" cy="3627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l" sz="1400" dirty="0">
                <a:solidFill>
                  <a:srgbClr val="6E769A"/>
                </a:solidFill>
                <a:latin typeface="Verdana"/>
                <a:ea typeface="Verdana"/>
                <a:cs typeface="Verdana"/>
                <a:sym typeface="Verdana"/>
              </a:rPr>
              <a:t>Świat fitnessu zainteresował Ewę Chodakowską za sprawą jej pobytu </a:t>
            </a:r>
            <a:r>
              <a:rPr lang="pl" sz="1400" dirty="0" smtClean="0">
                <a:solidFill>
                  <a:srgbClr val="6E769A"/>
                </a:solidFill>
                <a:latin typeface="Verdana"/>
                <a:ea typeface="Verdana"/>
                <a:cs typeface="Verdana"/>
                <a:sym typeface="Verdana"/>
              </a:rPr>
              <a:t/>
            </a:r>
            <a:br>
              <a:rPr lang="pl" sz="1400" dirty="0" smtClean="0">
                <a:solidFill>
                  <a:srgbClr val="6E769A"/>
                </a:solidFill>
                <a:latin typeface="Verdana"/>
                <a:ea typeface="Verdana"/>
                <a:cs typeface="Verdana"/>
                <a:sym typeface="Verdana"/>
              </a:rPr>
            </a:br>
            <a:r>
              <a:rPr lang="pl" sz="1400" dirty="0" smtClean="0">
                <a:solidFill>
                  <a:srgbClr val="6E769A"/>
                </a:solidFill>
                <a:latin typeface="Verdana"/>
                <a:ea typeface="Verdana"/>
                <a:cs typeface="Verdana"/>
                <a:sym typeface="Verdana"/>
              </a:rPr>
              <a:t>w </a:t>
            </a:r>
            <a:r>
              <a:rPr lang="pl" sz="1400" dirty="0">
                <a:solidFill>
                  <a:srgbClr val="6E769A"/>
                </a:solidFill>
                <a:latin typeface="Verdana"/>
                <a:ea typeface="Verdana"/>
                <a:cs typeface="Verdana"/>
                <a:sym typeface="Verdana"/>
              </a:rPr>
              <a:t>Grecji, tam też miała sposobność poznać trenera personalnego – Lefterisa Kavukisa. Gdy Ewa Chodakowska wróciła do Polski postanowiła krzewić fitness, co udało się powziąć ze znacznymi sukcesami.</a:t>
            </a:r>
            <a:endParaRPr sz="1400" dirty="0">
              <a:solidFill>
                <a:srgbClr val="6E769A"/>
              </a:solidFill>
              <a:latin typeface="Verdana"/>
              <a:ea typeface="Verdana"/>
              <a:cs typeface="Verdana"/>
              <a:sym typeface="Verdana"/>
            </a:endParaRPr>
          </a:p>
          <a:p>
            <a:pPr marL="0" lvl="0" indent="0" algn="l" rtl="0">
              <a:spcBef>
                <a:spcPts val="1600"/>
              </a:spcBef>
              <a:spcAft>
                <a:spcPts val="1600"/>
              </a:spcAft>
              <a:buNone/>
            </a:pPr>
            <a:r>
              <a:rPr lang="pl" sz="1400" b="1" i="1" dirty="0">
                <a:solidFill>
                  <a:srgbClr val="6E769A"/>
                </a:solidFill>
                <a:latin typeface="Verdana"/>
                <a:ea typeface="Verdana"/>
                <a:cs typeface="Verdana"/>
                <a:sym typeface="Verdana"/>
              </a:rPr>
              <a:t>To, co robię, jest moją ogromną miłością, pasją, dzięki której fruwam na co dzień. Budzę się </a:t>
            </a:r>
            <a:r>
              <a:rPr lang="pl" sz="1400" b="1" i="1" dirty="0" smtClean="0">
                <a:solidFill>
                  <a:srgbClr val="6E769A"/>
                </a:solidFill>
                <a:latin typeface="Verdana"/>
                <a:ea typeface="Verdana"/>
                <a:cs typeface="Verdana"/>
                <a:sym typeface="Verdana"/>
              </a:rPr>
              <a:t/>
            </a:r>
            <a:br>
              <a:rPr lang="pl" sz="1400" b="1" i="1" dirty="0" smtClean="0">
                <a:solidFill>
                  <a:srgbClr val="6E769A"/>
                </a:solidFill>
                <a:latin typeface="Verdana"/>
                <a:ea typeface="Verdana"/>
                <a:cs typeface="Verdana"/>
                <a:sym typeface="Verdana"/>
              </a:rPr>
            </a:br>
            <a:r>
              <a:rPr lang="pl" sz="1400" b="1" i="1" dirty="0" smtClean="0">
                <a:solidFill>
                  <a:srgbClr val="6E769A"/>
                </a:solidFill>
                <a:latin typeface="Verdana"/>
                <a:ea typeface="Verdana"/>
                <a:cs typeface="Verdana"/>
                <a:sym typeface="Verdana"/>
              </a:rPr>
              <a:t>i </a:t>
            </a:r>
            <a:r>
              <a:rPr lang="pl" sz="1400" b="1" i="1" dirty="0">
                <a:solidFill>
                  <a:srgbClr val="6E769A"/>
                </a:solidFill>
                <a:latin typeface="Verdana"/>
                <a:ea typeface="Verdana"/>
                <a:cs typeface="Verdana"/>
                <a:sym typeface="Verdana"/>
              </a:rPr>
              <a:t>zasypiam szczęśliwa. </a:t>
            </a:r>
            <a:endParaRPr sz="1400" b="1" i="1" dirty="0">
              <a:solidFill>
                <a:srgbClr val="6E769A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  <p:pic>
        <p:nvPicPr>
          <p:cNvPr id="147" name="Google Shape;147;p2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990150" y="2097225"/>
            <a:ext cx="2799775" cy="27997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48" name="Google Shape;148;p24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219200" y="168700"/>
            <a:ext cx="2799775" cy="419665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Coral">
  <a:themeElements>
    <a:clrScheme name="Coral">
      <a:dk1>
        <a:srgbClr val="F55E61"/>
      </a:dk1>
      <a:lt1>
        <a:srgbClr val="FFFFFF"/>
      </a:lt1>
      <a:dk2>
        <a:srgbClr val="5E696C"/>
      </a:dk2>
      <a:lt2>
        <a:srgbClr val="BFC7CA"/>
      </a:lt2>
      <a:accent1>
        <a:srgbClr val="1E2D31"/>
      </a:accent1>
      <a:accent2>
        <a:srgbClr val="273C42"/>
      </a:accent2>
      <a:accent3>
        <a:srgbClr val="83D061"/>
      </a:accent3>
      <a:accent4>
        <a:srgbClr val="F6CD4C"/>
      </a:accent4>
      <a:accent5>
        <a:srgbClr val="AF4345"/>
      </a:accent5>
      <a:accent6>
        <a:srgbClr val="F58F8F"/>
      </a:accent6>
      <a:hlink>
        <a:srgbClr val="AF4345"/>
      </a:hlink>
      <a:folHlink>
        <a:srgbClr val="AF4345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18</TotalTime>
  <Words>626</Words>
  <Application>Microsoft Office PowerPoint</Application>
  <PresentationFormat>Pokaz na ekranie (16:9)</PresentationFormat>
  <Paragraphs>47</Paragraphs>
  <Slides>12</Slides>
  <Notes>12</Notes>
  <HiddenSlides>0</HiddenSlides>
  <MMClips>0</MMClips>
  <ScaleCrop>false</ScaleCrop>
  <HeadingPairs>
    <vt:vector size="6" baseType="variant">
      <vt:variant>
        <vt:lpstr>Używane czcionki</vt:lpstr>
      </vt:variant>
      <vt:variant>
        <vt:i4>5</vt:i4>
      </vt:variant>
      <vt:variant>
        <vt:lpstr>Motyw</vt:lpstr>
      </vt:variant>
      <vt:variant>
        <vt:i4>1</vt:i4>
      </vt:variant>
      <vt:variant>
        <vt:lpstr>Tytuły slajdów</vt:lpstr>
      </vt:variant>
      <vt:variant>
        <vt:i4>12</vt:i4>
      </vt:variant>
    </vt:vector>
  </HeadingPairs>
  <TitlesOfParts>
    <vt:vector size="18" baseType="lpstr">
      <vt:lpstr>Arial</vt:lpstr>
      <vt:lpstr>Lato</vt:lpstr>
      <vt:lpstr>Verdana</vt:lpstr>
      <vt:lpstr>Pacifico</vt:lpstr>
      <vt:lpstr>Playfair Display</vt:lpstr>
      <vt:lpstr>Coral</vt:lpstr>
      <vt:lpstr>Kobiety   na przestrzeni wieków</vt:lpstr>
      <vt:lpstr>KLEOPATRA 69 rok p.n.e.</vt:lpstr>
      <vt:lpstr>JOANNA D’ARC 1412 rok</vt:lpstr>
      <vt:lpstr>BONA SFORZA 1494 rok</vt:lpstr>
      <vt:lpstr>EMILIA PLATER 1806 rok</vt:lpstr>
      <vt:lpstr>MARIA SKŁODOWSKA-CURIE 1867 rok</vt:lpstr>
      <vt:lpstr>COCO CHANEL 1883 rok</vt:lpstr>
      <vt:lpstr>IRENA SENDLEROWA 1910 rok</vt:lpstr>
      <vt:lpstr>MARILYN MONROE 1926 rok</vt:lpstr>
      <vt:lpstr>ANNA JANTAR 1950 rok</vt:lpstr>
      <vt:lpstr>MAGDA GESSLER 1953 rok</vt:lpstr>
      <vt:lpstr>EWA CHODAKOWSKA  1982 rok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Kobiety   na przestrzeni wieków</dc:title>
  <cp:lastModifiedBy>Polonistyczna</cp:lastModifiedBy>
  <cp:revision>4</cp:revision>
  <dcterms:modified xsi:type="dcterms:W3CDTF">2019-04-24T12:35:19Z</dcterms:modified>
</cp:coreProperties>
</file>