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6" r:id="rId3"/>
    <p:sldId id="260" r:id="rId4"/>
    <p:sldId id="270" r:id="rId5"/>
    <p:sldId id="271" r:id="rId6"/>
    <p:sldId id="272" r:id="rId7"/>
    <p:sldId id="267" r:id="rId8"/>
    <p:sldId id="269" r:id="rId9"/>
    <p:sldId id="264" r:id="rId10"/>
    <p:sldId id="273" r:id="rId11"/>
    <p:sldId id="263" r:id="rId12"/>
    <p:sldId id="265" r:id="rId13"/>
    <p:sldId id="258" r:id="rId14"/>
    <p:sldId id="259" r:id="rId15"/>
    <p:sldId id="268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87A2-4D37-48B8-ADE0-A4237253C2F3}" type="datetimeFigureOut">
              <a:rPr lang="pl-PL" smtClean="0"/>
              <a:t>2018-02-13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090B76-C71D-44F6-9B50-CAEC58294963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87A2-4D37-48B8-ADE0-A4237253C2F3}" type="datetimeFigureOut">
              <a:rPr lang="pl-PL" smtClean="0"/>
              <a:t>2018-02-13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0B76-C71D-44F6-9B50-CAEC582949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87A2-4D37-48B8-ADE0-A4237253C2F3}" type="datetimeFigureOut">
              <a:rPr lang="pl-PL" smtClean="0"/>
              <a:t>2018-02-13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0B76-C71D-44F6-9B50-CAEC582949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DE87A2-4D37-48B8-ADE0-A4237253C2F3}" type="datetimeFigureOut">
              <a:rPr lang="pl-PL" smtClean="0"/>
              <a:t>2018-02-13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F090B76-C71D-44F6-9B50-CAEC58294963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87A2-4D37-48B8-ADE0-A4237253C2F3}" type="datetimeFigureOut">
              <a:rPr lang="pl-PL" smtClean="0"/>
              <a:t>2018-02-13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0B76-C71D-44F6-9B50-CAEC58294963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87A2-4D37-48B8-ADE0-A4237253C2F3}" type="datetimeFigureOut">
              <a:rPr lang="pl-PL" smtClean="0"/>
              <a:t>2018-02-13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0B76-C71D-44F6-9B50-CAEC58294963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0B76-C71D-44F6-9B50-CAEC5829496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87A2-4D37-48B8-ADE0-A4237253C2F3}" type="datetimeFigureOut">
              <a:rPr lang="pl-PL" smtClean="0"/>
              <a:t>2018-02-13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87A2-4D37-48B8-ADE0-A4237253C2F3}" type="datetimeFigureOut">
              <a:rPr lang="pl-PL" smtClean="0"/>
              <a:t>2018-02-13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0B76-C71D-44F6-9B50-CAEC58294963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87A2-4D37-48B8-ADE0-A4237253C2F3}" type="datetimeFigureOut">
              <a:rPr lang="pl-PL" smtClean="0"/>
              <a:t>2018-02-13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90B76-C71D-44F6-9B50-CAEC582949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DE87A2-4D37-48B8-ADE0-A4237253C2F3}" type="datetimeFigureOut">
              <a:rPr lang="pl-PL" smtClean="0"/>
              <a:t>2018-02-13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F090B76-C71D-44F6-9B50-CAEC58294963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87A2-4D37-48B8-ADE0-A4237253C2F3}" type="datetimeFigureOut">
              <a:rPr lang="pl-PL" smtClean="0"/>
              <a:t>2018-02-13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090B76-C71D-44F6-9B50-CAEC58294963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DE87A2-4D37-48B8-ADE0-A4237253C2F3}" type="datetimeFigureOut">
              <a:rPr lang="pl-PL" smtClean="0"/>
              <a:t>2018-02-13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F090B76-C71D-44F6-9B50-CAEC58294963}" type="slidenum">
              <a:rPr lang="pl-PL" smtClean="0"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r.pl/prawo/dziecko-i-prawo/edukacja/89525,Jakie-uczen-ma-prawa-w-szkole.html" TargetMode="External"/><Relationship Id="rId2" Type="http://schemas.openxmlformats.org/officeDocument/2006/relationships/hyperlink" Target="http://www.kuratorium.waw.pl/pl/rodzice-i-uczniowie/prawa-dziecka-ucznia/2146,Ogolnopolski-Dzien-Praw-Dziecka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victor.com.pl/2017/prawa-obowiazki-ucznia-wrzesien-2017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/>
              <a:t>Maciej Durajczyk</a:t>
            </a: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PRAWA DZIECKA I UCZNIA</a:t>
            </a:r>
            <a:endParaRPr lang="pl-PL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g)    powiadamiania go o terminie i zakresie pisemnych sprawdzianów wiadomości,</a:t>
            </a:r>
          </a:p>
          <a:p>
            <a:r>
              <a:rPr lang="pl-PL" dirty="0" smtClean="0"/>
              <a:t>h)    odpoczynku w czasie przerw świątecznych i ferii,</a:t>
            </a:r>
          </a:p>
          <a:p>
            <a:r>
              <a:rPr lang="pl-PL" dirty="0" smtClean="0"/>
              <a:t>i)     uzyskania pomocy w przypadku trudności w nauce</a:t>
            </a:r>
          </a:p>
          <a:p>
            <a:r>
              <a:rPr lang="pl-PL" dirty="0" smtClean="0"/>
              <a:t>j)     korzystania z opieki zdrowotnej oraz poradnictwa i terapii pedagogicznej i psychologicznej,</a:t>
            </a:r>
          </a:p>
          <a:p>
            <a:r>
              <a:rPr lang="pl-PL" dirty="0" smtClean="0"/>
              <a:t>k)    korzystania z pomieszczeń szkolnych, sprzętu środków dydaktycznych, księgozbioru biblioteki i świetlicy  tak podczas zajęć lekcyjnych jak i pozalekcyjnych,</a:t>
            </a:r>
          </a:p>
          <a:p>
            <a:r>
              <a:rPr lang="pl-PL" dirty="0" smtClean="0"/>
              <a:t>l)     uczestnictwa i udziału w organizowaniu imprez kulturalnych, sportowych i rozrywkowych na terenie szkoły.  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 także:</a:t>
            </a:r>
            <a:endParaRPr lang="pl-PL" dirty="0"/>
          </a:p>
        </p:txBody>
      </p:sp>
    </p:spTree>
  </p:cSld>
  <p:clrMapOvr>
    <a:masterClrMapping/>
  </p:clrMapOvr>
  <p:transition>
    <p:plu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 uczyć się do ukończenia 18 roku życia.</a:t>
            </a:r>
            <a:br>
              <a:rPr lang="pl-PL" dirty="0" smtClean="0"/>
            </a:br>
            <a:r>
              <a:rPr lang="pl-PL" dirty="0" smtClean="0"/>
              <a:t>• szanować godność pracowników szkoły i innych uczniów.</a:t>
            </a:r>
            <a:br>
              <a:rPr lang="pl-PL" dirty="0" smtClean="0"/>
            </a:br>
            <a:r>
              <a:rPr lang="pl-PL" dirty="0" smtClean="0"/>
              <a:t>• chodzić na lekcje.</a:t>
            </a:r>
            <a:br>
              <a:rPr lang="pl-PL" dirty="0" smtClean="0"/>
            </a:br>
            <a:r>
              <a:rPr lang="pl-PL" dirty="0" smtClean="0"/>
              <a:t>• przygotowywać się do lekcji.</a:t>
            </a:r>
            <a:br>
              <a:rPr lang="pl-PL" dirty="0" smtClean="0"/>
            </a:br>
            <a:r>
              <a:rPr lang="pl-PL" dirty="0" smtClean="0"/>
              <a:t>• zachowywać się porządnie podczas lekcji.</a:t>
            </a:r>
            <a:br>
              <a:rPr lang="pl-PL" dirty="0" smtClean="0"/>
            </a:br>
            <a:r>
              <a:rPr lang="pl-PL" dirty="0" smtClean="0"/>
              <a:t>• dbać o czysty ubiór i higienę osobistą,</a:t>
            </a:r>
            <a:br>
              <a:rPr lang="pl-PL" dirty="0" smtClean="0"/>
            </a:br>
            <a:r>
              <a:rPr lang="pl-PL" dirty="0" smtClean="0"/>
              <a:t>• dbać o to, aby wszystkie Twoje nieobecności w szkole były usprawiedliwione w określonym terminie.</a:t>
            </a:r>
            <a:br>
              <a:rPr lang="pl-PL" dirty="0" smtClean="0"/>
            </a:br>
            <a:r>
              <a:rPr lang="pl-PL" dirty="0" smtClean="0"/>
              <a:t>• przestrzegać zasad określonych w statucie i regulaminie szkoły, np. zasad dotyczących ubioru, malowania się do szkoły lub korzystania z telefonu komórkowego.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    </a:t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Mam m.in. OBOWIĄZEK</a:t>
            </a:r>
            <a:br>
              <a:rPr lang="pl-PL" b="1" dirty="0" smtClean="0"/>
            </a:br>
            <a:endParaRPr lang="pl-P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• Konstytucja Rzeczypospolitej Polskiej,</a:t>
            </a:r>
            <a:br>
              <a:rPr lang="pl-PL" dirty="0" smtClean="0"/>
            </a:br>
            <a:r>
              <a:rPr lang="pl-PL" dirty="0" smtClean="0"/>
              <a:t>• Ustawa o systemie oświaty,</a:t>
            </a:r>
            <a:br>
              <a:rPr lang="pl-PL" dirty="0" smtClean="0"/>
            </a:br>
            <a:r>
              <a:rPr lang="pl-PL" dirty="0" smtClean="0"/>
              <a:t>• Konwencja o prawach dziecka,</a:t>
            </a:r>
            <a:br>
              <a:rPr lang="pl-PL" dirty="0" smtClean="0"/>
            </a:br>
            <a:r>
              <a:rPr lang="pl-PL" dirty="0" smtClean="0"/>
              <a:t>• statut i regulamin szkoły.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Prawa i obowiązki ucznia znajdziesz w takich dokumentach, jak:</a:t>
            </a:r>
            <a:endParaRPr lang="pl-PL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857232"/>
            <a:ext cx="6829444" cy="1304361"/>
          </a:xfrm>
        </p:spPr>
        <p:txBody>
          <a:bodyPr/>
          <a:lstStyle/>
          <a:p>
            <a:r>
              <a:rPr lang="pl-PL" dirty="0" smtClean="0"/>
              <a:t>Telefony 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8472518" cy="3913632"/>
          </a:xfrm>
        </p:spPr>
        <p:txBody>
          <a:bodyPr>
            <a:normAutofit/>
          </a:bodyPr>
          <a:lstStyle/>
          <a:p>
            <a:r>
              <a:rPr lang="pl-PL" dirty="0" smtClean="0"/>
              <a:t>Dziecięcy Telefon Zaufania Rzecznika Praw Dziecka – tel. 800 12 </a:t>
            </a:r>
            <a:r>
              <a:rPr lang="pl-PL" dirty="0" err="1" smtClean="0"/>
              <a:t>12</a:t>
            </a:r>
            <a:r>
              <a:rPr lang="pl-PL" dirty="0" smtClean="0"/>
              <a:t> </a:t>
            </a:r>
            <a:r>
              <a:rPr lang="pl-PL" dirty="0" err="1" smtClean="0"/>
              <a:t>12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       od pn. do pt. – godz. 8.15.-20.00</a:t>
            </a:r>
            <a:br>
              <a:rPr lang="pl-PL" dirty="0" smtClean="0"/>
            </a:br>
            <a:r>
              <a:rPr lang="pl-PL" dirty="0" smtClean="0"/>
              <a:t> </a:t>
            </a:r>
          </a:p>
          <a:p>
            <a:r>
              <a:rPr lang="pl-PL" dirty="0" smtClean="0"/>
              <a:t>Ogólnopolski Telefon Zaufania dla Dzieci i Młodzieży –  tel. 116 111   </a:t>
            </a:r>
          </a:p>
          <a:p>
            <a:pPr>
              <a:buNone/>
            </a:pPr>
            <a:r>
              <a:rPr lang="pl-PL" dirty="0" smtClean="0"/>
              <a:t>          od pn. do pt. - godz. 12.00-20.00</a:t>
            </a:r>
          </a:p>
          <a:p>
            <a:endParaRPr lang="pl-PL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C000"/>
                </a:solidFill>
                <a:hlinkClick r:id="rId2"/>
              </a:rPr>
              <a:t>http://www.kuratorium.waw.pl/pl/rodzice-i-uczniowie/prawa-dziecka-ucznia/2146,Ogolnopolski-Dzien-Praw-Dziecka.html</a:t>
            </a:r>
            <a:endParaRPr lang="pl-PL" dirty="0" smtClean="0">
              <a:solidFill>
                <a:srgbClr val="FFC000"/>
              </a:solidFill>
            </a:endParaRPr>
          </a:p>
          <a:p>
            <a:r>
              <a:rPr lang="pl-PL" dirty="0" smtClean="0">
                <a:solidFill>
                  <a:srgbClr val="FFC000"/>
                </a:solidFill>
                <a:hlinkClick r:id="rId3"/>
              </a:rPr>
              <a:t>http://www.infor.pl/prawo/dziecko-i-prawo/edukacja/89525,Jakie-uczen-ma-prawa-w-szkole.html</a:t>
            </a:r>
            <a:endParaRPr lang="pl-PL" dirty="0" smtClean="0">
              <a:solidFill>
                <a:srgbClr val="FFC000"/>
              </a:solidFill>
            </a:endParaRPr>
          </a:p>
          <a:p>
            <a:r>
              <a:rPr lang="pl-PL" dirty="0" smtClean="0">
                <a:solidFill>
                  <a:schemeClr val="bg2">
                    <a:lumMod val="75000"/>
                  </a:schemeClr>
                </a:solidFill>
                <a:hlinkClick r:id="rId4"/>
              </a:rPr>
              <a:t>http://victor.com.pl/2017/prawa-obowiazki-ucznia-wrzesien-2017/</a:t>
            </a:r>
            <a:endParaRPr lang="pl-PL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pl-PL" dirty="0" smtClean="0">
                <a:solidFill>
                  <a:srgbClr val="FFC000"/>
                </a:solidFill>
              </a:rPr>
              <a:t>https://pl.wikipedia.org/wiki/Prawa_dziecka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BIBLIOGRAFIA</a:t>
            </a:r>
            <a:endParaRPr lang="pl-PL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l-PL" sz="3200" dirty="0" smtClean="0">
                <a:solidFill>
                  <a:srgbClr val="FF0000"/>
                </a:solidFill>
              </a:rPr>
              <a:t>Maciej  Durajczyk  klasa  6</a:t>
            </a:r>
          </a:p>
          <a:p>
            <a:pPr algn="ctr">
              <a:buNone/>
            </a:pPr>
            <a:endParaRPr lang="pl-PL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pl-PL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pl-PL" sz="3200" dirty="0">
              <a:solidFill>
                <a:srgbClr val="FF000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  <p:sp>
        <p:nvSpPr>
          <p:cNvPr id="4" name="Uśmiechnięta buźka 3"/>
          <p:cNvSpPr/>
          <p:nvPr/>
        </p:nvSpPr>
        <p:spPr>
          <a:xfrm>
            <a:off x="3000364" y="2928934"/>
            <a:ext cx="2928958" cy="271464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b="1" dirty="0" smtClean="0"/>
          </a:p>
          <a:p>
            <a:pPr algn="just">
              <a:buNone/>
            </a:pPr>
            <a:r>
              <a:rPr lang="pl-PL" b="1" dirty="0" smtClean="0"/>
              <a:t>    Prawa dziecka</a:t>
            </a:r>
            <a:r>
              <a:rPr lang="pl-PL" dirty="0" smtClean="0"/>
              <a:t> – przedmiot traktatów międzynarodowych, w szczególności Konwencji o prawach dziecka Konwencji o prawach dziecka z 1989.</a:t>
            </a:r>
          </a:p>
          <a:p>
            <a:pPr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W Polsce w 2000 utworzono urząd Rzecznika Praw Rzecznika Praw Dziecka.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PRAWA DZIECKA</a:t>
            </a:r>
            <a:endParaRPr lang="pl-PL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24322"/>
          </a:xfrm>
        </p:spPr>
        <p:txBody>
          <a:bodyPr/>
          <a:lstStyle/>
          <a:p>
            <a:r>
              <a:rPr lang="pl-PL" dirty="0" smtClean="0"/>
              <a:t>prawo do nauki,</a:t>
            </a:r>
          </a:p>
          <a:p>
            <a:r>
              <a:rPr lang="pl-PL" dirty="0" smtClean="0"/>
              <a:t> prawo do wychowania w rodzinie,</a:t>
            </a:r>
          </a:p>
          <a:p>
            <a:r>
              <a:rPr lang="pl-PL" dirty="0" smtClean="0"/>
              <a:t> prawo do wychowania bez przemocy,</a:t>
            </a:r>
          </a:p>
          <a:p>
            <a:r>
              <a:rPr lang="pl-PL" dirty="0" smtClean="0"/>
              <a:t> prawo do informacji,</a:t>
            </a:r>
          </a:p>
          <a:p>
            <a:r>
              <a:rPr lang="pl-PL" dirty="0" smtClean="0"/>
              <a:t> prawo do swobody myśli, sumienia religii,</a:t>
            </a:r>
          </a:p>
          <a:p>
            <a:r>
              <a:rPr lang="pl-PL" dirty="0" smtClean="0"/>
              <a:t> prawo do swobody wypowiedzi.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 </a:t>
            </a:r>
            <a:r>
              <a:rPr lang="pl-PL" sz="3100" b="1" dirty="0" smtClean="0"/>
              <a:t>Podstawowymi prawami  ucznia, wynikającymi z podstawowych praw człowieka zapisanych Konstytucji RP są:</a:t>
            </a:r>
            <a:endParaRPr lang="pl-PL" sz="3100" b="1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24190"/>
          </a:xfrm>
        </p:spPr>
        <p:txBody>
          <a:bodyPr/>
          <a:lstStyle/>
          <a:p>
            <a:r>
              <a:rPr lang="pl-PL" dirty="0" smtClean="0"/>
              <a:t>Osobiste</a:t>
            </a:r>
          </a:p>
          <a:p>
            <a:r>
              <a:rPr lang="pl-PL" dirty="0" smtClean="0"/>
              <a:t>Polityczne lub publiczne</a:t>
            </a:r>
          </a:p>
          <a:p>
            <a:r>
              <a:rPr lang="pl-PL" dirty="0" smtClean="0"/>
              <a:t>Socjalne</a:t>
            </a:r>
          </a:p>
          <a:p>
            <a:r>
              <a:rPr lang="pl-PL" dirty="0" smtClean="0"/>
              <a:t>Ekonomiczne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05030"/>
          </a:xfrm>
        </p:spPr>
        <p:txBody>
          <a:bodyPr/>
          <a:lstStyle/>
          <a:p>
            <a:r>
              <a:rPr lang="pl-PL" dirty="0" smtClean="0"/>
              <a:t>Kategorie praw dziecka:</a:t>
            </a:r>
            <a:endParaRPr lang="pl-PL" dirty="0"/>
          </a:p>
        </p:txBody>
      </p:sp>
    </p:spTree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umożliwiające rozwój dziecka. Są to: prawo do życia, prawo do tożsamości, prawo do wychowania w rodzinie i do kontaktów z nią w przypadku rozłączenia, prawo do adopcji prawo do wyrażania własnych poglądów, prawo do informacji, prawo do rozwoju obejmujące prawo do oświaty, nauki, dostępu do kultury i rozrywki oraz prawo do ochrony przed poniżającym traktowaniem (prawo do nietykalności osobistej);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Prawa osobiste</a:t>
            </a:r>
            <a:endParaRPr lang="pl-PL" dirty="0"/>
          </a:p>
        </p:txBody>
      </p:sp>
    </p:spTree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polityczne lub publiczne, dzięki którym dziecko wyraża swoje poglądy i uczestniczy w życiu swojej grupy, społeczności, państwa. Są to prawa: prawo do posiadania obywatelstwa, prawo do wyrażania własnych poglądów, swobody wyznania, prawo do uczestniczenia w stowarzyszeniach;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Prawa polityczne lub publiczne</a:t>
            </a:r>
            <a:endParaRPr lang="pl-PL" dirty="0"/>
          </a:p>
        </p:txBody>
      </p:sp>
    </p:spTree>
  </p:cSld>
  <p:clrMapOvr>
    <a:masterClrMapping/>
  </p:clrMapOvr>
  <p:transition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socjalne, które są obowiązkami państwa i dorosłych do stworzenia odpowiednich warunków do rozwoju umysłowego i fizycznego dziecka. Są to: prawo do godnych warunków życia i odpowiedniego poziomu życia, prawo do opieki zdrowotnej, prawo do</a:t>
            </a:r>
            <a:r>
              <a:rPr lang="pl-PL" smtClean="0"/>
              <a:t> odpoczynku;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Prawa socjalne</a:t>
            </a:r>
            <a:endParaRPr lang="pl-PL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ekonomiczne, umożliwiające dziecku przygotowywanie się do niezależności materialnej od innych. Najważniejszym jest prawo do nauki; ponadto ochrona prawa pracy podejmowanej, czy to w ramach obowiązku nauki czy wakacyjnego zarobku.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Ekonomiczne</a:t>
            </a:r>
            <a:endParaRPr lang="pl-PL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a)    zapoznania się z programem nauczania poszczególnych przedmiotów,</a:t>
            </a:r>
          </a:p>
          <a:p>
            <a:r>
              <a:rPr lang="pl-PL" dirty="0" smtClean="0"/>
              <a:t>b)    zapoznania się z wewnątrzszkolnym systemem oceniania i oceny zgodnie z jego założeniami,</a:t>
            </a:r>
          </a:p>
          <a:p>
            <a:r>
              <a:rPr lang="pl-PL" dirty="0" smtClean="0"/>
              <a:t>c)    właściwie zorganizowanego procesu kształcenia,</a:t>
            </a:r>
          </a:p>
          <a:p>
            <a:r>
              <a:rPr lang="pl-PL" dirty="0" smtClean="0"/>
              <a:t>d)    opieki wychowawczej i zapewnienia warunków bezpieczeństwa,</a:t>
            </a:r>
          </a:p>
          <a:p>
            <a:r>
              <a:rPr lang="pl-PL" dirty="0" smtClean="0"/>
              <a:t>e)    życzliwego podmiotowego traktowania w procesie kształcenia i wychowania, </a:t>
            </a:r>
          </a:p>
          <a:p>
            <a:r>
              <a:rPr lang="pl-PL" dirty="0" smtClean="0"/>
              <a:t>f)    rozwijania swoich zainteresowań, zdolności i talentów na zajęciach lekcyjnych, pozalekcyjnych oraz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800" b="1" dirty="0" smtClean="0"/>
              <a:t>Natomiast prawami ściśle wynikającymi  z obowiązku szkolnego i z nim związanymi są prawa  do:</a:t>
            </a:r>
            <a:endParaRPr lang="pl-PL" sz="2800" b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Niestandardowy 2">
      <a:dk1>
        <a:srgbClr val="B2C4DA"/>
      </a:dk1>
      <a:lt1>
        <a:srgbClr val="F2F2F2"/>
      </a:lt1>
      <a:dk2>
        <a:srgbClr val="4E74A3"/>
      </a:dk2>
      <a:lt2>
        <a:srgbClr val="FDF59C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76</TotalTime>
  <Words>224</Words>
  <Application>Microsoft Office PowerPoint</Application>
  <PresentationFormat>Pokaz na ekranie (4:3)</PresentationFormat>
  <Paragraphs>59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8" baseType="lpstr">
      <vt:lpstr>Constantia</vt:lpstr>
      <vt:lpstr>Wingdings 2</vt:lpstr>
      <vt:lpstr>Papier</vt:lpstr>
      <vt:lpstr>PRAWA DZIECKA I UCZNIA</vt:lpstr>
      <vt:lpstr>PRAWA DZIECKA</vt:lpstr>
      <vt:lpstr> Podstawowymi prawami  ucznia, wynikającymi z podstawowych praw człowieka zapisanych Konstytucji RP są:</vt:lpstr>
      <vt:lpstr>Kategorie praw dziecka:</vt:lpstr>
      <vt:lpstr>Prawa osobiste</vt:lpstr>
      <vt:lpstr>Prawa polityczne lub publiczne</vt:lpstr>
      <vt:lpstr>Prawa socjalne</vt:lpstr>
      <vt:lpstr>Ekonomiczne</vt:lpstr>
      <vt:lpstr>Natomiast prawami ściśle wynikającymi  z obowiązku szkolnego i z nim związanymi są prawa  do:</vt:lpstr>
      <vt:lpstr>A także:</vt:lpstr>
      <vt:lpstr>          Mam m.in. OBOWIĄZEK </vt:lpstr>
      <vt:lpstr>Prawa i obowiązki ucznia znajdziesz w takich dokumentach, jak:</vt:lpstr>
      <vt:lpstr>Prezentacja programu PowerPoint</vt:lpstr>
      <vt:lpstr>BIBLIOGRAFIA</vt:lpstr>
      <vt:lpstr>DZIĘKUJĘ ZA UWAGĘ</vt:lpstr>
    </vt:vector>
  </TitlesOfParts>
  <Company>Your Organization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Your User Name</dc:creator>
  <cp:lastModifiedBy>Sekretariat</cp:lastModifiedBy>
  <cp:revision>13</cp:revision>
  <dcterms:created xsi:type="dcterms:W3CDTF">2018-02-10T16:25:34Z</dcterms:created>
  <dcterms:modified xsi:type="dcterms:W3CDTF">2018-02-13T11:01:41Z</dcterms:modified>
</cp:coreProperties>
</file>